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  <p:sldMasterId id="214748368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Saira SemiCondensed Medium"/>
      <p:regular r:id="rId25"/>
      <p:bold r:id="rId26"/>
    </p:embeddedFont>
    <p:embeddedFont>
      <p:font typeface="Anaheim"/>
      <p:regular r:id="rId27"/>
    </p:embeddedFont>
    <p:embeddedFont>
      <p:font typeface="Saira SemiCondensed SemiBold"/>
      <p:regular r:id="rId28"/>
      <p:bold r:id="rId29"/>
    </p:embeddedFont>
    <p:embeddedFont>
      <p:font typeface="Fira Sans Extra Condensed Medium"/>
      <p:regular r:id="rId30"/>
      <p:bold r:id="rId31"/>
      <p:italic r:id="rId32"/>
      <p:boldItalic r:id="rId33"/>
    </p:embeddedFont>
    <p:embeddedFont>
      <p:font typeface="Saira Semi Condensed"/>
      <p:regular r:id="rId34"/>
      <p:bold r:id="rId35"/>
    </p:embeddedFont>
    <p:embeddedFont>
      <p:font typeface="Bahiana"/>
      <p:regular r:id="rId36"/>
    </p:embeddedFont>
    <p:embeddedFont>
      <p:font typeface="Roboto Slab Regular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SairaSemiCondensedMedium-bold.fntdata"/><Relationship Id="rId25" Type="http://schemas.openxmlformats.org/officeDocument/2006/relationships/font" Target="fonts/SairaSemiCondensedMedium-regular.fntdata"/><Relationship Id="rId28" Type="http://schemas.openxmlformats.org/officeDocument/2006/relationships/font" Target="fonts/SairaSemiCondensedSemiBold-regular.fntdata"/><Relationship Id="rId27" Type="http://schemas.openxmlformats.org/officeDocument/2006/relationships/font" Target="fonts/Anaheim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SairaSemiCondensed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Medium-bold.fntdata"/><Relationship Id="rId30" Type="http://schemas.openxmlformats.org/officeDocument/2006/relationships/font" Target="fonts/FiraSansExtraCondensedMedium-regular.fntdata"/><Relationship Id="rId11" Type="http://schemas.openxmlformats.org/officeDocument/2006/relationships/slide" Target="slides/slide5.xml"/><Relationship Id="rId33" Type="http://schemas.openxmlformats.org/officeDocument/2006/relationships/font" Target="fonts/FiraSansExtraCondensedMedium-boldItalic.fntdata"/><Relationship Id="rId10" Type="http://schemas.openxmlformats.org/officeDocument/2006/relationships/slide" Target="slides/slide4.xml"/><Relationship Id="rId32" Type="http://schemas.openxmlformats.org/officeDocument/2006/relationships/font" Target="fonts/FiraSansExtraCondensedMedium-italic.fntdata"/><Relationship Id="rId13" Type="http://schemas.openxmlformats.org/officeDocument/2006/relationships/slide" Target="slides/slide7.xml"/><Relationship Id="rId35" Type="http://schemas.openxmlformats.org/officeDocument/2006/relationships/font" Target="fonts/SairaSemiCondensed-bold.fntdata"/><Relationship Id="rId12" Type="http://schemas.openxmlformats.org/officeDocument/2006/relationships/slide" Target="slides/slide6.xml"/><Relationship Id="rId34" Type="http://schemas.openxmlformats.org/officeDocument/2006/relationships/font" Target="fonts/SairaSemiCondensed-regular.fntdata"/><Relationship Id="rId15" Type="http://schemas.openxmlformats.org/officeDocument/2006/relationships/slide" Target="slides/slide9.xml"/><Relationship Id="rId37" Type="http://schemas.openxmlformats.org/officeDocument/2006/relationships/font" Target="fonts/RobotoSlabRegular-regular.fntdata"/><Relationship Id="rId14" Type="http://schemas.openxmlformats.org/officeDocument/2006/relationships/slide" Target="slides/slide8.xml"/><Relationship Id="rId36" Type="http://schemas.openxmlformats.org/officeDocument/2006/relationships/font" Target="fonts/Bahiana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RobotoSlabRegular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a7916e36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a7916e36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5275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3C4043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problem statement (goal)</a:t>
            </a:r>
            <a:endParaRPr sz="105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evaluation metrics (user perspective)</a:t>
            </a:r>
            <a:endParaRPr sz="105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proposed timeline (as proposed at the beginning) plus where is one on the timeline</a:t>
            </a:r>
            <a:endParaRPr sz="105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current findings about the data/EDA</a:t>
            </a:r>
            <a:endParaRPr sz="105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approaches and current results wrt goal</a:t>
            </a:r>
            <a:endParaRPr sz="105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rPr>
              <a:t>future work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b1aafa9740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b1aafa9740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345f583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345f583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a7916e366a_3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a7916e366a_3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a7916e366a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a7916e366a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a7916e366a_3_6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a7916e366a_3_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a7916e366a_0_19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a7916e366a_0_1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State: 19 November 2020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deaths in Peru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Probably for some countries more accurate than for others.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data on: Turkmenistan, Mongolia, North Korea, Cambodia, Laos and maybe some Island states or city states (and this map doesn’t show Greenland but we also don’t have data on Greenland)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a7916e366a_0_8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a7916e366a_0_8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a7916e366a_3_9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a7916e366a_3_9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a7916e366a_2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a7916e366a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naheim"/>
                <a:ea typeface="Anaheim"/>
                <a:cs typeface="Anaheim"/>
                <a:sym typeface="Anaheim"/>
              </a:rPr>
              <a:t>Important not to under- or over-predict.</a:t>
            </a:r>
            <a:endParaRPr sz="1400"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Anaheim"/>
                <a:ea typeface="Anaheim"/>
                <a:cs typeface="Anaheim"/>
                <a:sym typeface="Anaheim"/>
              </a:rPr>
              <a:t>Under-predicting means people won’t do as advised.</a:t>
            </a:r>
            <a:endParaRPr sz="1400"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Anaheim"/>
                <a:ea typeface="Anaheim"/>
                <a:cs typeface="Anaheim"/>
                <a:sym typeface="Anaheim"/>
              </a:rPr>
              <a:t>Over-predicting means people fear unnecessarily.</a:t>
            </a:r>
            <a:endParaRPr sz="1400"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a7916e366a_2_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a7916e366a_2_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Czech Republic attended public events twice as much as Germany.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b1aafa9740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b1aafa9740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 countries have different requirements. Here you can see the requirement wearing masks everywhere in public. Orange is no measure in place, whereas green means there is. In Africa, a lot of countries have a requirement to wear mask everywhere in public. This is not the case in countries with the highest requirements.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Whereas for countries with very high HDIs (above 0.8), a very low percentage have tha requirement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af152e41c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af152e41c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Date - beginning some, summer sloppy, second wave twice as many people wearing masks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Gender - males sloppier mask wearing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Human Development Index (HDI) is a summary measure of average achievement in key dimensions of human development: a long and healthy life, being knowledgeable and have a decent standard of living.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ASIA higher HDI the more people wear masks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Europe - higher HDI fewer wear masks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Worldwide - more people never wear mask for HDI below 0.55 and above 0.9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b1aafa974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b1aafa974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HDI, e.g.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Working outside home (higher HDI less)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Public transport (higher HDI less)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Difference between men and women a lot bigger in low HDI countries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In general high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5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7" Type="http://schemas.openxmlformats.org/officeDocument/2006/relationships/image" Target="../media/image1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8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7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7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7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hyperlink" Target="http://bit.ly/2TtBDfr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7" Type="http://schemas.openxmlformats.org/officeDocument/2006/relationships/hyperlink" Target="http://bit.ly/2Tynxth" TargetMode="External"/><Relationship Id="rId8" Type="http://schemas.openxmlformats.org/officeDocument/2006/relationships/hyperlink" Target="http://bit.ly/2TyoMsr" TargetMode="Externa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52" name="Google Shape;52;p13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6" name="Google Shape;56;p13"/>
            <p:cNvPicPr preferRelativeResize="0"/>
            <p:nvPr/>
          </p:nvPicPr>
          <p:blipFill rotWithShape="1">
            <a:blip r:embed="rId3">
              <a:alphaModFix/>
            </a:blip>
            <a:srcRect b="42676" l="48250" r="0" t="0"/>
            <a:stretch/>
          </p:blipFill>
          <p:spPr>
            <a:xfrm flipH="1" rot="10800000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 rot="10800000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" name="Google Shape;59;p13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60" name="Google Shape;60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 rot="10800000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13"/>
            <p:cNvPicPr preferRelativeResize="0"/>
            <p:nvPr/>
          </p:nvPicPr>
          <p:blipFill rotWithShape="1">
            <a:blip r:embed="rId7">
              <a:alphaModFix/>
            </a:blip>
            <a:srcRect b="49281" l="47244" r="-12382" t="1700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3" name="Google Shape;63;p13"/>
          <p:cNvSpPr txBox="1"/>
          <p:nvPr>
            <p:ph idx="1" type="subTitle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5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70" name="Google Shape;70;p15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74" name="Google Shape;74;p15"/>
            <p:cNvPicPr preferRelativeResize="0"/>
            <p:nvPr/>
          </p:nvPicPr>
          <p:blipFill rotWithShape="1">
            <a:blip r:embed="rId3">
              <a:alphaModFix/>
            </a:blip>
            <a:srcRect b="42676" l="48250" r="0" t="0"/>
            <a:stretch/>
          </p:blipFill>
          <p:spPr>
            <a:xfrm flipH="1" rot="10800000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 rot="10800000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" name="Google Shape;77;p15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78" name="Google Shape;78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 rot="10800000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15"/>
            <p:cNvPicPr preferRelativeResize="0"/>
            <p:nvPr/>
          </p:nvPicPr>
          <p:blipFill rotWithShape="1">
            <a:blip r:embed="rId7">
              <a:alphaModFix/>
            </a:blip>
            <a:srcRect b="49281" l="47244" r="-12382" t="1700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" name="Google Shape;81;p15"/>
          <p:cNvSpPr txBox="1"/>
          <p:nvPr>
            <p:ph idx="1" type="subTitle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2" name="Google Shape;82;p15"/>
          <p:cNvSpPr txBox="1"/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 flipH="1">
            <a:off x="4103150" y="2222475"/>
            <a:ext cx="43194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5" name="Google Shape;85;p16"/>
          <p:cNvSpPr txBox="1"/>
          <p:nvPr>
            <p:ph idx="1" type="subTitle"/>
          </p:nvPr>
        </p:nvSpPr>
        <p:spPr>
          <a:xfrm flipH="1">
            <a:off x="410315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6" name="Google Shape;86;p16"/>
          <p:cNvSpPr txBox="1"/>
          <p:nvPr>
            <p:ph hasCustomPrompt="1" idx="2" type="title"/>
          </p:nvPr>
        </p:nvSpPr>
        <p:spPr>
          <a:xfrm flipH="1">
            <a:off x="6376250" y="1081627"/>
            <a:ext cx="2046300" cy="114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87" name="Google Shape;87;p16"/>
          <p:cNvGrpSpPr/>
          <p:nvPr/>
        </p:nvGrpSpPr>
        <p:grpSpPr>
          <a:xfrm>
            <a:off x="2" y="-1"/>
            <a:ext cx="6095486" cy="5180551"/>
            <a:chOff x="2" y="-1"/>
            <a:chExt cx="6095486" cy="5180551"/>
          </a:xfrm>
        </p:grpSpPr>
        <p:sp>
          <p:nvSpPr>
            <p:cNvPr id="88" name="Google Shape;88;p16"/>
            <p:cNvSpPr/>
            <p:nvPr/>
          </p:nvSpPr>
          <p:spPr>
            <a:xfrm>
              <a:off x="5013388" y="1853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1888825" y="3208050"/>
              <a:ext cx="1972500" cy="1972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90" name="Google Shape;90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5344575" y="5364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2251082" y="3625607"/>
              <a:ext cx="1195824" cy="11933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6"/>
            <p:cNvPicPr preferRelativeResize="0"/>
            <p:nvPr/>
          </p:nvPicPr>
          <p:blipFill rotWithShape="1">
            <a:blip r:embed="rId5">
              <a:alphaModFix/>
            </a:blip>
            <a:srcRect b="42676" l="48250" r="0" t="0"/>
            <a:stretch/>
          </p:blipFill>
          <p:spPr>
            <a:xfrm flipH="1" rot="10800000">
              <a:off x="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7"/>
          <p:cNvGrpSpPr/>
          <p:nvPr/>
        </p:nvGrpSpPr>
        <p:grpSpPr>
          <a:xfrm>
            <a:off x="4520425" y="-1"/>
            <a:ext cx="4623100" cy="5020201"/>
            <a:chOff x="4520425" y="-1"/>
            <a:chExt cx="4623100" cy="5020201"/>
          </a:xfrm>
        </p:grpSpPr>
        <p:sp>
          <p:nvSpPr>
            <p:cNvPr id="95" name="Google Shape;95;p17"/>
            <p:cNvSpPr/>
            <p:nvPr/>
          </p:nvSpPr>
          <p:spPr>
            <a:xfrm>
              <a:off x="4520425" y="42291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96" name="Google Shape;96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46275" y="44552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7"/>
            <p:cNvPicPr preferRelativeResize="0"/>
            <p:nvPr/>
          </p:nvPicPr>
          <p:blipFill rotWithShape="1">
            <a:blip r:embed="rId4">
              <a:alphaModFix/>
            </a:blip>
            <a:srcRect b="42676" l="48250" r="0" t="0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8" name="Google Shape;98;p17"/>
          <p:cNvSpPr txBox="1"/>
          <p:nvPr>
            <p:ph type="title"/>
          </p:nvPr>
        </p:nvSpPr>
        <p:spPr>
          <a:xfrm>
            <a:off x="720075" y="1133150"/>
            <a:ext cx="3572100" cy="10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  <p:sp>
        <p:nvSpPr>
          <p:cNvPr id="99" name="Google Shape;99;p17"/>
          <p:cNvSpPr txBox="1"/>
          <p:nvPr>
            <p:ph idx="1" type="subTitle"/>
          </p:nvPr>
        </p:nvSpPr>
        <p:spPr>
          <a:xfrm flipH="1">
            <a:off x="720075" y="2258759"/>
            <a:ext cx="51921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idx="1" type="subTitle"/>
          </p:nvPr>
        </p:nvSpPr>
        <p:spPr>
          <a:xfrm>
            <a:off x="1035650" y="2771600"/>
            <a:ext cx="32319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idx="2" type="subTitle"/>
          </p:nvPr>
        </p:nvSpPr>
        <p:spPr>
          <a:xfrm>
            <a:off x="4876450" y="2771575"/>
            <a:ext cx="32319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3" type="subTitle"/>
          </p:nvPr>
        </p:nvSpPr>
        <p:spPr>
          <a:xfrm>
            <a:off x="1035675" y="2255300"/>
            <a:ext cx="3231900" cy="5130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4" type="subTitle"/>
          </p:nvPr>
        </p:nvSpPr>
        <p:spPr>
          <a:xfrm>
            <a:off x="4876450" y="2258584"/>
            <a:ext cx="3231900" cy="5130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ctrTitle"/>
          </p:nvPr>
        </p:nvSpPr>
        <p:spPr>
          <a:xfrm>
            <a:off x="4540675" y="1234000"/>
            <a:ext cx="3893700" cy="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>
            <a:off x="4540575" y="2722193"/>
            <a:ext cx="3893700" cy="184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20"/>
          <p:cNvSpPr/>
          <p:nvPr/>
        </p:nvSpPr>
        <p:spPr>
          <a:xfrm>
            <a:off x="-5575" y="3950"/>
            <a:ext cx="5403300" cy="5143500"/>
          </a:xfrm>
          <a:prstGeom prst="rect">
            <a:avLst/>
          </a:prstGeom>
          <a:gradFill>
            <a:gsLst>
              <a:gs pos="0">
                <a:srgbClr val="00151F">
                  <a:alpha val="66274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/>
          <p:nvPr/>
        </p:nvSpPr>
        <p:spPr>
          <a:xfrm rot="10800000">
            <a:off x="5341989" y="82562"/>
            <a:ext cx="1039500" cy="10395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2" y="1098474"/>
            <a:ext cx="3659323" cy="404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3252" y="254549"/>
            <a:ext cx="696975" cy="69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0" y="2783875"/>
            <a:ext cx="2134598" cy="235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>
            <p:ph type="title"/>
          </p:nvPr>
        </p:nvSpPr>
        <p:spPr>
          <a:xfrm>
            <a:off x="2330700" y="1146300"/>
            <a:ext cx="4482600" cy="285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 flipH="1">
            <a:off x="719925" y="2222475"/>
            <a:ext cx="51627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0" name="Google Shape;120;p22"/>
          <p:cNvSpPr txBox="1"/>
          <p:nvPr>
            <p:ph idx="1" type="subTitle"/>
          </p:nvPr>
        </p:nvSpPr>
        <p:spPr>
          <a:xfrm flipH="1">
            <a:off x="72000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1" name="Google Shape;121;p22"/>
          <p:cNvSpPr txBox="1"/>
          <p:nvPr>
            <p:ph hasCustomPrompt="1" idx="2" type="title"/>
          </p:nvPr>
        </p:nvSpPr>
        <p:spPr>
          <a:xfrm flipH="1">
            <a:off x="720000" y="1081627"/>
            <a:ext cx="2046300" cy="114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22"/>
          <p:cNvSpPr/>
          <p:nvPr/>
        </p:nvSpPr>
        <p:spPr>
          <a:xfrm rot="10800000">
            <a:off x="7226701" y="823199"/>
            <a:ext cx="1082100" cy="10821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039" y="1151477"/>
            <a:ext cx="403575" cy="4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633" y="361621"/>
            <a:ext cx="1195824" cy="11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 rotWithShape="1">
          <a:blip r:embed="rId5">
            <a:alphaModFix/>
          </a:blip>
          <a:srcRect b="42676" l="48250" r="0" t="0"/>
          <a:stretch/>
        </p:blipFill>
        <p:spPr>
          <a:xfrm flipH="1">
            <a:off x="7186574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/>
          <p:nvPr/>
        </p:nvSpPr>
        <p:spPr>
          <a:xfrm rot="10800000">
            <a:off x="4377974" y="-446013"/>
            <a:ext cx="2808600" cy="28086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129" name="Google Shape;129;p23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 flipH="1">
            <a:off x="7567925" y="3401275"/>
            <a:ext cx="1576075" cy="174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idx="1" type="subTitle"/>
          </p:nvPr>
        </p:nvSpPr>
        <p:spPr>
          <a:xfrm>
            <a:off x="1162425" y="2959275"/>
            <a:ext cx="6819000" cy="496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2" name="Google Shape;132;p24"/>
          <p:cNvSpPr txBox="1"/>
          <p:nvPr>
            <p:ph hasCustomPrompt="1" type="title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25"/>
          <p:cNvSpPr txBox="1"/>
          <p:nvPr>
            <p:ph idx="1" type="subTitle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2" type="ctrTitle"/>
          </p:nvPr>
        </p:nvSpPr>
        <p:spPr>
          <a:xfrm>
            <a:off x="1204900" y="3416963"/>
            <a:ext cx="315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" name="Google Shape;137;p25"/>
          <p:cNvSpPr txBox="1"/>
          <p:nvPr>
            <p:ph idx="3" type="subTitle"/>
          </p:nvPr>
        </p:nvSpPr>
        <p:spPr>
          <a:xfrm flipH="1">
            <a:off x="1205250" y="3932650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5"/>
          <p:cNvSpPr txBox="1"/>
          <p:nvPr>
            <p:ph idx="4" type="ctrTitle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9" name="Google Shape;139;p25"/>
          <p:cNvSpPr txBox="1"/>
          <p:nvPr>
            <p:ph idx="5" type="subTitle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5"/>
          <p:cNvSpPr txBox="1"/>
          <p:nvPr>
            <p:ph idx="6" type="ctrTitle"/>
          </p:nvPr>
        </p:nvSpPr>
        <p:spPr>
          <a:xfrm>
            <a:off x="5256950" y="3416963"/>
            <a:ext cx="31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" name="Google Shape;141;p25"/>
          <p:cNvSpPr txBox="1"/>
          <p:nvPr>
            <p:ph idx="7" type="subTitle"/>
          </p:nvPr>
        </p:nvSpPr>
        <p:spPr>
          <a:xfrm flipH="1">
            <a:off x="5257300" y="3932650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hasCustomPrompt="1" idx="8" type="title"/>
          </p:nvPr>
        </p:nvSpPr>
        <p:spPr>
          <a:xfrm flipH="1">
            <a:off x="1204900" y="2979627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25"/>
          <p:cNvSpPr txBox="1"/>
          <p:nvPr>
            <p:ph hasCustomPrompt="1" idx="9" type="title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25"/>
          <p:cNvSpPr txBox="1"/>
          <p:nvPr>
            <p:ph hasCustomPrompt="1" idx="13" type="title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25"/>
          <p:cNvSpPr txBox="1"/>
          <p:nvPr>
            <p:ph hasCustomPrompt="1" idx="14" type="title"/>
          </p:nvPr>
        </p:nvSpPr>
        <p:spPr>
          <a:xfrm flipH="1">
            <a:off x="5256950" y="2979632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ctrTitle"/>
          </p:nvPr>
        </p:nvSpPr>
        <p:spPr>
          <a:xfrm>
            <a:off x="720000" y="3153300"/>
            <a:ext cx="4023000" cy="57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8" name="Google Shape;148;p26"/>
          <p:cNvSpPr txBox="1"/>
          <p:nvPr>
            <p:ph idx="1" type="subTitle"/>
          </p:nvPr>
        </p:nvSpPr>
        <p:spPr>
          <a:xfrm>
            <a:off x="720025" y="1050350"/>
            <a:ext cx="4263900" cy="182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49" name="Google Shape;149;p26"/>
          <p:cNvGrpSpPr/>
          <p:nvPr/>
        </p:nvGrpSpPr>
        <p:grpSpPr>
          <a:xfrm>
            <a:off x="3740700" y="3950"/>
            <a:ext cx="5403300" cy="5143500"/>
            <a:chOff x="3740700" y="3950"/>
            <a:chExt cx="5403300" cy="5143500"/>
          </a:xfrm>
        </p:grpSpPr>
        <p:sp>
          <p:nvSpPr>
            <p:cNvPr id="150" name="Google Shape;150;p26"/>
            <p:cNvSpPr/>
            <p:nvPr/>
          </p:nvSpPr>
          <p:spPr>
            <a:xfrm flipH="1">
              <a:off x="3740700" y="3950"/>
              <a:ext cx="5403300" cy="5143500"/>
            </a:xfrm>
            <a:prstGeom prst="rect">
              <a:avLst/>
            </a:prstGeom>
            <a:gradFill>
              <a:gsLst>
                <a:gs pos="0">
                  <a:srgbClr val="00151F">
                    <a:alpha val="66274"/>
                  </a:srgbClr>
                </a:gs>
                <a:gs pos="6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6"/>
            <p:cNvSpPr/>
            <p:nvPr/>
          </p:nvSpPr>
          <p:spPr>
            <a:xfrm flipH="1" rot="10800000">
              <a:off x="6050750" y="223424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52" name="Google Shape;152;p26"/>
            <p:cNvPicPr preferRelativeResize="0"/>
            <p:nvPr/>
          </p:nvPicPr>
          <p:blipFill rotWithShape="1">
            <a:blip r:embed="rId3">
              <a:alphaModFix/>
            </a:blip>
            <a:srcRect b="42676" l="48250" r="0" t="0"/>
            <a:stretch/>
          </p:blipFill>
          <p:spPr>
            <a:xfrm flipH="1">
              <a:off x="5484677" y="1098474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" name="Google Shape;153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6222000" y="395424"/>
              <a:ext cx="696975" cy="6955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ong list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720050" y="1371600"/>
            <a:ext cx="7703700" cy="31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AutoNum type="arabicPeriod"/>
              <a:defRPr sz="1200">
                <a:solidFill>
                  <a:schemeClr val="accent2"/>
                </a:solidFill>
              </a:defRPr>
            </a:lvl1pPr>
            <a:lvl2pPr indent="-29845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lphaLcPeriod"/>
              <a:defRPr>
                <a:solidFill>
                  <a:schemeClr val="accent2"/>
                </a:solidFill>
              </a:defRPr>
            </a:lvl2pPr>
            <a:lvl3pPr indent="-29845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romanLcPeriod"/>
              <a:defRPr>
                <a:solidFill>
                  <a:schemeClr val="accent2"/>
                </a:solidFill>
              </a:defRPr>
            </a:lvl3pPr>
            <a:lvl4pPr indent="-29845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rabicPeriod"/>
              <a:defRPr>
                <a:solidFill>
                  <a:schemeClr val="accent2"/>
                </a:solidFill>
              </a:defRPr>
            </a:lvl4pPr>
            <a:lvl5pPr indent="-29845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lphaLcPeriod"/>
              <a:defRPr>
                <a:solidFill>
                  <a:schemeClr val="accent2"/>
                </a:solidFill>
              </a:defRPr>
            </a:lvl5pPr>
            <a:lvl6pPr indent="-29845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romanLcPeriod"/>
              <a:defRPr>
                <a:solidFill>
                  <a:schemeClr val="accent2"/>
                </a:solidFill>
              </a:defRPr>
            </a:lvl6pPr>
            <a:lvl7pPr indent="-29845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rabicPeriod"/>
              <a:defRPr>
                <a:solidFill>
                  <a:schemeClr val="accent2"/>
                </a:solidFill>
              </a:defRPr>
            </a:lvl7pPr>
            <a:lvl8pPr indent="-29845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lphaLcPeriod"/>
              <a:defRPr>
                <a:solidFill>
                  <a:schemeClr val="accent2"/>
                </a:solidFill>
              </a:defRPr>
            </a:lvl8pPr>
            <a:lvl9pPr indent="-29845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Font typeface="Muli"/>
              <a:buAutoNum type="romanLcPeriod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56" name="Google Shape;156;p27"/>
          <p:cNvSpPr txBox="1"/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157" name="Google Shape;157;p27"/>
          <p:cNvPicPr preferRelativeResize="0"/>
          <p:nvPr/>
        </p:nvPicPr>
        <p:blipFill rotWithShape="1">
          <a:blip r:embed="rId3">
            <a:alphaModFix/>
          </a:blip>
          <a:srcRect b="49281" l="47240" r="147" t="1700"/>
          <a:stretch/>
        </p:blipFill>
        <p:spPr>
          <a:xfrm flipH="1" rot="10800000">
            <a:off x="476" y="-1"/>
            <a:ext cx="1544626" cy="1436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idx="1" type="subTitle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160" name="Google Shape;160;p28"/>
          <p:cNvSpPr txBox="1"/>
          <p:nvPr>
            <p:ph idx="2" type="subTitle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161" name="Google Shape;161;p28"/>
          <p:cNvSpPr txBox="1"/>
          <p:nvPr>
            <p:ph idx="3" type="subTitle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162" name="Google Shape;162;p28"/>
          <p:cNvSpPr txBox="1"/>
          <p:nvPr>
            <p:ph idx="4" type="subTitle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63" name="Google Shape;163;p28"/>
          <p:cNvSpPr txBox="1"/>
          <p:nvPr>
            <p:ph idx="5" type="subTitle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64" name="Google Shape;164;p28"/>
          <p:cNvSpPr txBox="1"/>
          <p:nvPr>
            <p:ph idx="6" type="subTitle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65" name="Google Shape;165;p28"/>
          <p:cNvSpPr txBox="1"/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ONE_COLUMN_TEXT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idx="1" type="subTitle"/>
          </p:nvPr>
        </p:nvSpPr>
        <p:spPr>
          <a:xfrm>
            <a:off x="720000" y="2584175"/>
            <a:ext cx="4016400" cy="16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68" name="Google Shape;168;p29"/>
          <p:cNvSpPr txBox="1"/>
          <p:nvPr>
            <p:ph type="ctrTitle"/>
          </p:nvPr>
        </p:nvSpPr>
        <p:spPr>
          <a:xfrm>
            <a:off x="720050" y="1234572"/>
            <a:ext cx="4559700" cy="15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MAIN_POI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>
            <p:ph type="title"/>
          </p:nvPr>
        </p:nvSpPr>
        <p:spPr>
          <a:xfrm>
            <a:off x="720000" y="923400"/>
            <a:ext cx="4157100" cy="32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173" name="Google Shape;173;p31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-1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numbers">
  <p:cSld name="CUSTOM_8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idx="1" type="subTitle"/>
          </p:nvPr>
        </p:nvSpPr>
        <p:spPr>
          <a:xfrm>
            <a:off x="1357350" y="3604370"/>
            <a:ext cx="6429300" cy="67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76" name="Google Shape;176;p32"/>
          <p:cNvSpPr txBox="1"/>
          <p:nvPr>
            <p:ph hasCustomPrompt="1" type="title"/>
          </p:nvPr>
        </p:nvSpPr>
        <p:spPr>
          <a:xfrm>
            <a:off x="2127900" y="3050450"/>
            <a:ext cx="4888200" cy="782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32"/>
          <p:cNvSpPr txBox="1"/>
          <p:nvPr>
            <p:ph idx="2" type="subTitle"/>
          </p:nvPr>
        </p:nvSpPr>
        <p:spPr>
          <a:xfrm>
            <a:off x="1357350" y="1767557"/>
            <a:ext cx="6429300" cy="67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78" name="Google Shape;178;p32"/>
          <p:cNvSpPr txBox="1"/>
          <p:nvPr>
            <p:ph hasCustomPrompt="1" idx="3" type="title"/>
          </p:nvPr>
        </p:nvSpPr>
        <p:spPr>
          <a:xfrm>
            <a:off x="2127900" y="1213638"/>
            <a:ext cx="4888200" cy="782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numbers 1">
  <p:cSld name="CUSTOM_8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/>
          <p:nvPr>
            <p:ph type="title"/>
          </p:nvPr>
        </p:nvSpPr>
        <p:spPr>
          <a:xfrm flipH="1">
            <a:off x="2412300" y="2222475"/>
            <a:ext cx="43194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1" name="Google Shape;181;p33"/>
          <p:cNvSpPr txBox="1"/>
          <p:nvPr>
            <p:ph idx="1" type="subTitle"/>
          </p:nvPr>
        </p:nvSpPr>
        <p:spPr>
          <a:xfrm flipH="1">
            <a:off x="241230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2" name="Google Shape;182;p33"/>
          <p:cNvSpPr txBox="1"/>
          <p:nvPr>
            <p:ph hasCustomPrompt="1" idx="2" type="title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83" name="Google Shape;183;p33"/>
          <p:cNvGrpSpPr/>
          <p:nvPr/>
        </p:nvGrpSpPr>
        <p:grpSpPr>
          <a:xfrm>
            <a:off x="118950" y="-599425"/>
            <a:ext cx="3429900" cy="5850324"/>
            <a:chOff x="118950" y="-599425"/>
            <a:chExt cx="3429900" cy="5850324"/>
          </a:xfrm>
        </p:grpSpPr>
        <p:sp>
          <p:nvSpPr>
            <p:cNvPr id="184" name="Google Shape;184;p33"/>
            <p:cNvSpPr/>
            <p:nvPr/>
          </p:nvSpPr>
          <p:spPr>
            <a:xfrm>
              <a:off x="334131" y="3675599"/>
              <a:ext cx="1575300" cy="15753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118950" y="-599425"/>
              <a:ext cx="3429900" cy="3429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6" name="Google Shape;186;p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816266" y="4186721"/>
              <a:ext cx="587517" cy="5862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1087555" y="435337"/>
              <a:ext cx="1430530" cy="14275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8" name="Google Shape;188;p33"/>
          <p:cNvPicPr preferRelativeResize="0"/>
          <p:nvPr/>
        </p:nvPicPr>
        <p:blipFill rotWithShape="1">
          <a:blip r:embed="rId5">
            <a:alphaModFix/>
          </a:blip>
          <a:srcRect b="42676" l="48250" r="0" t="0"/>
          <a:stretch/>
        </p:blipFill>
        <p:spPr>
          <a:xfrm flipH="1">
            <a:off x="7009400" y="2783875"/>
            <a:ext cx="2134598" cy="235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>
            <p:ph idx="1" type="subTitle"/>
          </p:nvPr>
        </p:nvSpPr>
        <p:spPr>
          <a:xfrm>
            <a:off x="720050" y="3787660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1" name="Google Shape;191;p34"/>
          <p:cNvSpPr txBox="1"/>
          <p:nvPr>
            <p:ph idx="2" type="subTitle"/>
          </p:nvPr>
        </p:nvSpPr>
        <p:spPr>
          <a:xfrm>
            <a:off x="3494960" y="3787660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2" name="Google Shape;192;p34"/>
          <p:cNvSpPr txBox="1"/>
          <p:nvPr>
            <p:ph idx="3" type="subTitle"/>
          </p:nvPr>
        </p:nvSpPr>
        <p:spPr>
          <a:xfrm>
            <a:off x="6279600" y="3787660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3" name="Google Shape;193;p34"/>
          <p:cNvSpPr txBox="1"/>
          <p:nvPr>
            <p:ph idx="4" type="subTitle"/>
          </p:nvPr>
        </p:nvSpPr>
        <p:spPr>
          <a:xfrm>
            <a:off x="720050" y="2155112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4" name="Google Shape;194;p34"/>
          <p:cNvSpPr txBox="1"/>
          <p:nvPr>
            <p:ph idx="5" type="subTitle"/>
          </p:nvPr>
        </p:nvSpPr>
        <p:spPr>
          <a:xfrm>
            <a:off x="3494960" y="2155112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5" name="Google Shape;195;p34"/>
          <p:cNvSpPr txBox="1"/>
          <p:nvPr>
            <p:ph idx="6" type="subTitle"/>
          </p:nvPr>
        </p:nvSpPr>
        <p:spPr>
          <a:xfrm>
            <a:off x="6279600" y="2155112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6" name="Google Shape;196;p34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 ">
  <p:cSld name="CUSTOM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/>
          <p:nvPr>
            <p:ph idx="1" type="subTitle"/>
          </p:nvPr>
        </p:nvSpPr>
        <p:spPr>
          <a:xfrm>
            <a:off x="730000" y="1669475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99" name="Google Shape;199;p35"/>
          <p:cNvSpPr txBox="1"/>
          <p:nvPr>
            <p:ph idx="2" type="subTitle"/>
          </p:nvPr>
        </p:nvSpPr>
        <p:spPr>
          <a:xfrm>
            <a:off x="4956911" y="1669475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200" name="Google Shape;200;p35"/>
          <p:cNvSpPr txBox="1"/>
          <p:nvPr>
            <p:ph idx="3" type="subTitle"/>
          </p:nvPr>
        </p:nvSpPr>
        <p:spPr>
          <a:xfrm>
            <a:off x="730050" y="2157029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1" name="Google Shape;201;p35"/>
          <p:cNvSpPr txBox="1"/>
          <p:nvPr>
            <p:ph idx="4" type="subTitle"/>
          </p:nvPr>
        </p:nvSpPr>
        <p:spPr>
          <a:xfrm>
            <a:off x="4956853" y="2157029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2" name="Google Shape;202;p35"/>
          <p:cNvSpPr txBox="1"/>
          <p:nvPr>
            <p:ph idx="5" type="subTitle"/>
          </p:nvPr>
        </p:nvSpPr>
        <p:spPr>
          <a:xfrm>
            <a:off x="730000" y="3263591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203" name="Google Shape;203;p35"/>
          <p:cNvSpPr txBox="1"/>
          <p:nvPr>
            <p:ph idx="6" type="subTitle"/>
          </p:nvPr>
        </p:nvSpPr>
        <p:spPr>
          <a:xfrm>
            <a:off x="4956910" y="3263584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204" name="Google Shape;204;p35"/>
          <p:cNvSpPr txBox="1"/>
          <p:nvPr>
            <p:ph idx="7" type="subTitle"/>
          </p:nvPr>
        </p:nvSpPr>
        <p:spPr>
          <a:xfrm>
            <a:off x="730050" y="3751125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5" name="Google Shape;205;p35"/>
          <p:cNvSpPr txBox="1"/>
          <p:nvPr>
            <p:ph idx="8" type="subTitle"/>
          </p:nvPr>
        </p:nvSpPr>
        <p:spPr>
          <a:xfrm>
            <a:off x="4956853" y="3751125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6" name="Google Shape;206;p35"/>
          <p:cNvSpPr txBox="1"/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MAIN_POINT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6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 rot="10800000">
            <a:off x="6818323" y="0"/>
            <a:ext cx="2325677" cy="2570827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6"/>
          <p:cNvSpPr txBox="1"/>
          <p:nvPr>
            <p:ph type="title"/>
          </p:nvPr>
        </p:nvSpPr>
        <p:spPr>
          <a:xfrm>
            <a:off x="3232600" y="1869150"/>
            <a:ext cx="10524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7200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 sz="24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0" name="Google Shape;210;p36"/>
          <p:cNvSpPr txBox="1"/>
          <p:nvPr>
            <p:ph idx="1" type="subTitle"/>
          </p:nvPr>
        </p:nvSpPr>
        <p:spPr>
          <a:xfrm>
            <a:off x="1511850" y="3464300"/>
            <a:ext cx="2772900" cy="888300"/>
          </a:xfrm>
          <a:prstGeom prst="rect">
            <a:avLst/>
          </a:prstGeom>
        </p:spPr>
        <p:txBody>
          <a:bodyPr anchorCtr="0" anchor="ctr" bIns="91425" lIns="91425" spcFirstLastPara="1" rIns="72000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1" name="Google Shape;211;p36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212" name="Google Shape;212;p36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0" y="3401275"/>
            <a:ext cx="1576075" cy="174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MAIN_POINT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7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 flipH="1" rot="10800000">
            <a:off x="-2" y="0"/>
            <a:ext cx="2325677" cy="2570827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7"/>
          <p:cNvSpPr txBox="1"/>
          <p:nvPr>
            <p:ph type="title"/>
          </p:nvPr>
        </p:nvSpPr>
        <p:spPr>
          <a:xfrm>
            <a:off x="5238250" y="1658400"/>
            <a:ext cx="19116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6" name="Google Shape;216;p37"/>
          <p:cNvSpPr txBox="1"/>
          <p:nvPr>
            <p:ph idx="1" type="subTitle"/>
          </p:nvPr>
        </p:nvSpPr>
        <p:spPr>
          <a:xfrm>
            <a:off x="5238250" y="3467868"/>
            <a:ext cx="2498400" cy="8883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7" name="Google Shape;217;p37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MAIN_POINT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"/>
          <p:cNvSpPr txBox="1"/>
          <p:nvPr>
            <p:ph type="title"/>
          </p:nvPr>
        </p:nvSpPr>
        <p:spPr>
          <a:xfrm>
            <a:off x="2993750" y="1658400"/>
            <a:ext cx="12909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7200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 sz="24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20" name="Google Shape;220;p38"/>
          <p:cNvSpPr txBox="1"/>
          <p:nvPr>
            <p:ph idx="1" type="subTitle"/>
          </p:nvPr>
        </p:nvSpPr>
        <p:spPr>
          <a:xfrm>
            <a:off x="1511850" y="3525933"/>
            <a:ext cx="2772900" cy="888300"/>
          </a:xfrm>
          <a:prstGeom prst="rect">
            <a:avLst/>
          </a:prstGeom>
        </p:spPr>
        <p:txBody>
          <a:bodyPr anchorCtr="0" anchor="ctr" bIns="91425" lIns="91425" spcFirstLastPara="1" rIns="72000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221" name="Google Shape;221;p38"/>
          <p:cNvGrpSpPr/>
          <p:nvPr/>
        </p:nvGrpSpPr>
        <p:grpSpPr>
          <a:xfrm>
            <a:off x="5810139" y="1486301"/>
            <a:ext cx="1972500" cy="1972500"/>
            <a:chOff x="4729214" y="1"/>
            <a:chExt cx="1972500" cy="1972500"/>
          </a:xfrm>
        </p:grpSpPr>
        <p:sp>
          <p:nvSpPr>
            <p:cNvPr id="222" name="Google Shape;222;p38"/>
            <p:cNvSpPr/>
            <p:nvPr/>
          </p:nvSpPr>
          <p:spPr>
            <a:xfrm rot="10800000">
              <a:off x="4729214" y="1"/>
              <a:ext cx="1972500" cy="1972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3" name="Google Shape;223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143633" y="361621"/>
              <a:ext cx="1195824" cy="119332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4" name="Google Shape;224;p38"/>
          <p:cNvGrpSpPr/>
          <p:nvPr/>
        </p:nvGrpSpPr>
        <p:grpSpPr>
          <a:xfrm>
            <a:off x="372465" y="4263203"/>
            <a:ext cx="566839" cy="566839"/>
            <a:chOff x="7209025" y="4105250"/>
            <a:chExt cx="1039500" cy="1039500"/>
          </a:xfrm>
        </p:grpSpPr>
        <p:sp>
          <p:nvSpPr>
            <p:cNvPr id="225" name="Google Shape;225;p38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6" name="Google Shape;226;p3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7" name="Google Shape;227;p38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407825" y="102225"/>
            <a:ext cx="1702500" cy="17025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" name="Google Shape;230;p39"/>
          <p:cNvGrpSpPr/>
          <p:nvPr/>
        </p:nvGrpSpPr>
        <p:grpSpPr>
          <a:xfrm>
            <a:off x="1611700" y="-1"/>
            <a:ext cx="7531825" cy="5144751"/>
            <a:chOff x="1611700" y="-1"/>
            <a:chExt cx="7531825" cy="5144751"/>
          </a:xfrm>
        </p:grpSpPr>
        <p:sp>
          <p:nvSpPr>
            <p:cNvPr id="231" name="Google Shape;231;p39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32" name="Google Shape;232;p39"/>
            <p:cNvPicPr preferRelativeResize="0"/>
            <p:nvPr/>
          </p:nvPicPr>
          <p:blipFill rotWithShape="1">
            <a:blip r:embed="rId3">
              <a:alphaModFix/>
            </a:blip>
            <a:srcRect b="42676" l="48250" r="0" t="0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4" name="Google Shape;234;p3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37550" y="39848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" name="Google Shape;235;p3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4845466" y="3028159"/>
              <a:ext cx="2028115" cy="20238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6" name="Google Shape;236;p3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38597" y="522792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7" name="Google Shape;237;p39"/>
            <p:cNvSpPr/>
            <p:nvPr/>
          </p:nvSpPr>
          <p:spPr>
            <a:xfrm>
              <a:off x="1611700" y="37587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" name="Google Shape;238;p39"/>
          <p:cNvSpPr txBox="1"/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9pPr>
          </a:lstStyle>
          <a:p/>
        </p:txBody>
      </p:sp>
      <p:sp>
        <p:nvSpPr>
          <p:cNvPr id="239" name="Google Shape;239;p39"/>
          <p:cNvSpPr txBox="1"/>
          <p:nvPr>
            <p:ph idx="1" type="subTitle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0" name="Google Shape;240;p39"/>
          <p:cNvSpPr txBox="1"/>
          <p:nvPr/>
        </p:nvSpPr>
        <p:spPr>
          <a:xfrm>
            <a:off x="725275" y="3650025"/>
            <a:ext cx="38598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9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3.png"/><Relationship Id="rId4" Type="http://schemas.openxmlformats.org/officeDocument/2006/relationships/image" Target="../media/image3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6.png"/><Relationship Id="rId4" Type="http://schemas.openxmlformats.org/officeDocument/2006/relationships/hyperlink" Target="https://catch-a-third-wave.herokuapp.com/" TargetMode="External"/><Relationship Id="rId5" Type="http://schemas.openxmlformats.org/officeDocument/2006/relationships/image" Target="../media/image38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7.png"/><Relationship Id="rId4" Type="http://schemas.openxmlformats.org/officeDocument/2006/relationships/image" Target="../media/image3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6.png"/><Relationship Id="rId4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3.png"/><Relationship Id="rId4" Type="http://schemas.openxmlformats.org/officeDocument/2006/relationships/image" Target="../media/image30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4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3.png"/><Relationship Id="rId4" Type="http://schemas.openxmlformats.org/officeDocument/2006/relationships/image" Target="../media/image35.png"/><Relationship Id="rId9" Type="http://schemas.openxmlformats.org/officeDocument/2006/relationships/image" Target="../media/image28.png"/><Relationship Id="rId5" Type="http://schemas.openxmlformats.org/officeDocument/2006/relationships/image" Target="../media/image25.png"/><Relationship Id="rId6" Type="http://schemas.openxmlformats.org/officeDocument/2006/relationships/image" Target="../media/image27.png"/><Relationship Id="rId7" Type="http://schemas.openxmlformats.org/officeDocument/2006/relationships/image" Target="../media/image24.png"/><Relationship Id="rId8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2"/>
          <p:cNvSpPr txBox="1"/>
          <p:nvPr>
            <p:ph idx="1" type="subTitle"/>
          </p:nvPr>
        </p:nvSpPr>
        <p:spPr>
          <a:xfrm flipH="1">
            <a:off x="4497574" y="3220325"/>
            <a:ext cx="3926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Jakolien den Hollander &amp; Laura Dell’Antonio</a:t>
            </a:r>
            <a:endParaRPr sz="1500"/>
          </a:p>
        </p:txBody>
      </p:sp>
      <p:sp>
        <p:nvSpPr>
          <p:cNvPr id="248" name="Google Shape;248;p42"/>
          <p:cNvSpPr txBox="1"/>
          <p:nvPr>
            <p:ph type="ctrTitle"/>
          </p:nvPr>
        </p:nvSpPr>
        <p:spPr>
          <a:xfrm flipH="1">
            <a:off x="4721687" y="2062384"/>
            <a:ext cx="3702300" cy="10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Catch a third wave</a:t>
            </a:r>
            <a:endParaRPr sz="3600"/>
          </a:p>
        </p:txBody>
      </p:sp>
      <p:grpSp>
        <p:nvGrpSpPr>
          <p:cNvPr id="249" name="Google Shape;249;p42"/>
          <p:cNvGrpSpPr/>
          <p:nvPr/>
        </p:nvGrpSpPr>
        <p:grpSpPr>
          <a:xfrm flipH="1">
            <a:off x="4497597" y="2100639"/>
            <a:ext cx="4206917" cy="1744178"/>
            <a:chOff x="439473" y="1811648"/>
            <a:chExt cx="4206917" cy="1744178"/>
          </a:xfrm>
        </p:grpSpPr>
        <p:sp>
          <p:nvSpPr>
            <p:cNvPr id="250" name="Google Shape;250;p42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42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1"/>
          <p:cNvSpPr txBox="1"/>
          <p:nvPr>
            <p:ph idx="4294967295" type="ctrTitle"/>
          </p:nvPr>
        </p:nvSpPr>
        <p:spPr>
          <a:xfrm>
            <a:off x="323200" y="238950"/>
            <a:ext cx="5074200" cy="8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FINDINGS</a:t>
            </a:r>
            <a:endParaRPr sz="3900"/>
          </a:p>
        </p:txBody>
      </p:sp>
      <p:sp>
        <p:nvSpPr>
          <p:cNvPr id="460" name="Google Shape;460;p51"/>
          <p:cNvSpPr txBox="1"/>
          <p:nvPr>
            <p:ph idx="4294967295" type="subTitle"/>
          </p:nvPr>
        </p:nvSpPr>
        <p:spPr>
          <a:xfrm flipH="1">
            <a:off x="6184900" y="1804075"/>
            <a:ext cx="2837400" cy="22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Predict the number of COVID-19 cases in a country </a:t>
            </a:r>
            <a:r>
              <a:rPr b="1" lang="en">
                <a:solidFill>
                  <a:srgbClr val="FFFFFF"/>
                </a:solidFill>
              </a:rPr>
              <a:t>two weeks</a:t>
            </a:r>
            <a:r>
              <a:rPr lang="en">
                <a:solidFill>
                  <a:srgbClr val="FFFFFF"/>
                </a:solidFill>
              </a:rPr>
              <a:t> in advance.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Error rate of 3.7%.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461" name="Google Shape;461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750" y="1059450"/>
            <a:ext cx="5779951" cy="384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2"/>
          <p:cNvSpPr txBox="1"/>
          <p:nvPr>
            <p:ph idx="4294967295" type="ctrTitle"/>
          </p:nvPr>
        </p:nvSpPr>
        <p:spPr>
          <a:xfrm>
            <a:off x="1386050" y="239050"/>
            <a:ext cx="7048200" cy="16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FINDINGS</a:t>
            </a:r>
            <a:endParaRPr sz="3900"/>
          </a:p>
        </p:txBody>
      </p:sp>
      <p:sp>
        <p:nvSpPr>
          <p:cNvPr id="467" name="Google Shape;467;p52"/>
          <p:cNvSpPr txBox="1"/>
          <p:nvPr>
            <p:ph idx="4294967295" type="subTitle"/>
          </p:nvPr>
        </p:nvSpPr>
        <p:spPr>
          <a:xfrm flipH="1">
            <a:off x="92850" y="1529475"/>
            <a:ext cx="2837400" cy="34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How does changing measures regarding </a:t>
            </a:r>
            <a:r>
              <a:rPr b="1" lang="en">
                <a:solidFill>
                  <a:srgbClr val="FFFFFF"/>
                </a:solidFill>
              </a:rPr>
              <a:t>mask wearing</a:t>
            </a:r>
            <a:r>
              <a:rPr lang="en">
                <a:solidFill>
                  <a:srgbClr val="FFFFFF"/>
                </a:solidFill>
              </a:rPr>
              <a:t> or </a:t>
            </a:r>
            <a:r>
              <a:rPr b="1" lang="en">
                <a:solidFill>
                  <a:srgbClr val="FFFFFF"/>
                </a:solidFill>
              </a:rPr>
              <a:t>social distancing</a:t>
            </a:r>
            <a:r>
              <a:rPr lang="en">
                <a:solidFill>
                  <a:srgbClr val="FFFFFF"/>
                </a:solidFill>
              </a:rPr>
              <a:t> affect the course of the pandemic for a country?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Two weeks in advance.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AA84F"/>
                </a:solidFill>
              </a:rPr>
              <a:t>80%</a:t>
            </a:r>
            <a:r>
              <a:rPr b="1" lang="en"/>
              <a:t> / </a:t>
            </a:r>
            <a:r>
              <a:rPr b="1" lang="en">
                <a:solidFill>
                  <a:srgbClr val="FF9900"/>
                </a:solidFill>
              </a:rPr>
              <a:t>20%</a:t>
            </a:r>
            <a:r>
              <a:rPr lang="en"/>
              <a:t>		</a:t>
            </a:r>
            <a:r>
              <a:rPr b="1" lang="en">
                <a:solidFill>
                  <a:srgbClr val="6AA84F"/>
                </a:solidFill>
              </a:rPr>
              <a:t>80%</a:t>
            </a:r>
            <a:r>
              <a:rPr b="1" lang="en"/>
              <a:t> / </a:t>
            </a:r>
            <a:r>
              <a:rPr b="1" lang="en">
                <a:solidFill>
                  <a:srgbClr val="FF9900"/>
                </a:solidFill>
              </a:rPr>
              <a:t>20%</a:t>
            </a:r>
            <a:endParaRPr b="1">
              <a:solidFill>
                <a:srgbClr val="FF99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Not yet reliable.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468" name="Google Shape;46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6479" y="1045425"/>
            <a:ext cx="5628000" cy="3903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9" name="Google Shape;469;p52"/>
          <p:cNvGrpSpPr/>
          <p:nvPr/>
        </p:nvGrpSpPr>
        <p:grpSpPr>
          <a:xfrm>
            <a:off x="287422" y="3233653"/>
            <a:ext cx="591945" cy="412285"/>
            <a:chOff x="4425750" y="2212325"/>
            <a:chExt cx="615200" cy="355725"/>
          </a:xfrm>
        </p:grpSpPr>
        <p:sp>
          <p:nvSpPr>
            <p:cNvPr id="470" name="Google Shape;470;p52"/>
            <p:cNvSpPr/>
            <p:nvPr/>
          </p:nvSpPr>
          <p:spPr>
            <a:xfrm>
              <a:off x="455035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52"/>
            <p:cNvSpPr/>
            <p:nvPr/>
          </p:nvSpPr>
          <p:spPr>
            <a:xfrm>
              <a:off x="458890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52"/>
            <p:cNvSpPr/>
            <p:nvPr/>
          </p:nvSpPr>
          <p:spPr>
            <a:xfrm>
              <a:off x="485855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1" y="1"/>
                  </a:moveTo>
                  <a:lnTo>
                    <a:pt x="1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52"/>
            <p:cNvSpPr/>
            <p:nvPr/>
          </p:nvSpPr>
          <p:spPr>
            <a:xfrm>
              <a:off x="489710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52"/>
            <p:cNvSpPr/>
            <p:nvPr/>
          </p:nvSpPr>
          <p:spPr>
            <a:xfrm>
              <a:off x="4425750" y="2212325"/>
              <a:ext cx="249225" cy="355725"/>
            </a:xfrm>
            <a:custGeom>
              <a:rect b="b" l="l" r="r" t="t"/>
              <a:pathLst>
                <a:path extrusionOk="0" h="14229" w="9969">
                  <a:moveTo>
                    <a:pt x="2674" y="0"/>
                  </a:moveTo>
                  <a:cubicBezTo>
                    <a:pt x="1201" y="0"/>
                    <a:pt x="1" y="1197"/>
                    <a:pt x="1" y="2673"/>
                  </a:cubicBezTo>
                  <a:lnTo>
                    <a:pt x="1" y="4598"/>
                  </a:lnTo>
                  <a:lnTo>
                    <a:pt x="724" y="4598"/>
                  </a:lnTo>
                  <a:lnTo>
                    <a:pt x="724" y="2673"/>
                  </a:lnTo>
                  <a:cubicBezTo>
                    <a:pt x="724" y="1597"/>
                    <a:pt x="1598" y="720"/>
                    <a:pt x="2674" y="720"/>
                  </a:cubicBezTo>
                  <a:lnTo>
                    <a:pt x="9245" y="720"/>
                  </a:lnTo>
                  <a:lnTo>
                    <a:pt x="9245" y="1368"/>
                  </a:lnTo>
                  <a:lnTo>
                    <a:pt x="8301" y="2311"/>
                  </a:lnTo>
                  <a:lnTo>
                    <a:pt x="3084" y="2311"/>
                  </a:lnTo>
                  <a:lnTo>
                    <a:pt x="3084" y="5008"/>
                  </a:lnTo>
                  <a:lnTo>
                    <a:pt x="1542" y="5008"/>
                  </a:lnTo>
                  <a:lnTo>
                    <a:pt x="1542" y="7059"/>
                  </a:lnTo>
                  <a:lnTo>
                    <a:pt x="2311" y="7827"/>
                  </a:lnTo>
                  <a:lnTo>
                    <a:pt x="2311" y="8688"/>
                  </a:lnTo>
                  <a:lnTo>
                    <a:pt x="1905" y="9094"/>
                  </a:lnTo>
                  <a:lnTo>
                    <a:pt x="724" y="7915"/>
                  </a:lnTo>
                  <a:lnTo>
                    <a:pt x="724" y="5367"/>
                  </a:lnTo>
                  <a:lnTo>
                    <a:pt x="1" y="5367"/>
                  </a:lnTo>
                  <a:lnTo>
                    <a:pt x="1" y="8214"/>
                  </a:lnTo>
                  <a:lnTo>
                    <a:pt x="1542" y="9756"/>
                  </a:lnTo>
                  <a:lnTo>
                    <a:pt x="1542" y="14228"/>
                  </a:lnTo>
                  <a:lnTo>
                    <a:pt x="2263" y="14228"/>
                  </a:lnTo>
                  <a:lnTo>
                    <a:pt x="2263" y="9756"/>
                  </a:lnTo>
                  <a:lnTo>
                    <a:pt x="3036" y="8987"/>
                  </a:lnTo>
                  <a:lnTo>
                    <a:pt x="3036" y="7532"/>
                  </a:lnTo>
                  <a:lnTo>
                    <a:pt x="2263" y="6759"/>
                  </a:lnTo>
                  <a:lnTo>
                    <a:pt x="2263" y="5729"/>
                  </a:lnTo>
                  <a:lnTo>
                    <a:pt x="3805" y="5729"/>
                  </a:lnTo>
                  <a:lnTo>
                    <a:pt x="3805" y="3032"/>
                  </a:lnTo>
                  <a:lnTo>
                    <a:pt x="8089" y="3032"/>
                  </a:lnTo>
                  <a:lnTo>
                    <a:pt x="8089" y="4747"/>
                  </a:lnTo>
                  <a:lnTo>
                    <a:pt x="9245" y="5903"/>
                  </a:lnTo>
                  <a:lnTo>
                    <a:pt x="9245" y="6164"/>
                  </a:lnTo>
                  <a:lnTo>
                    <a:pt x="8089" y="6164"/>
                  </a:lnTo>
                  <a:lnTo>
                    <a:pt x="8089" y="6933"/>
                  </a:lnTo>
                  <a:lnTo>
                    <a:pt x="6526" y="6933"/>
                  </a:lnTo>
                  <a:cubicBezTo>
                    <a:pt x="6115" y="6933"/>
                    <a:pt x="5778" y="7268"/>
                    <a:pt x="5778" y="7678"/>
                  </a:cubicBezTo>
                  <a:lnTo>
                    <a:pt x="5778" y="9220"/>
                  </a:lnTo>
                  <a:cubicBezTo>
                    <a:pt x="5778" y="9631"/>
                    <a:pt x="6115" y="9968"/>
                    <a:pt x="6526" y="9968"/>
                  </a:cubicBezTo>
                  <a:lnTo>
                    <a:pt x="8089" y="9968"/>
                  </a:lnTo>
                  <a:lnTo>
                    <a:pt x="8089" y="10375"/>
                  </a:lnTo>
                  <a:cubicBezTo>
                    <a:pt x="8089" y="11092"/>
                    <a:pt x="7477" y="11555"/>
                    <a:pt x="6526" y="11555"/>
                  </a:cubicBezTo>
                  <a:lnTo>
                    <a:pt x="4215" y="11555"/>
                  </a:lnTo>
                  <a:lnTo>
                    <a:pt x="4215" y="12279"/>
                  </a:lnTo>
                  <a:lnTo>
                    <a:pt x="5395" y="12279"/>
                  </a:lnTo>
                  <a:lnTo>
                    <a:pt x="5395" y="14228"/>
                  </a:lnTo>
                  <a:lnTo>
                    <a:pt x="6115" y="14228"/>
                  </a:lnTo>
                  <a:lnTo>
                    <a:pt x="6115" y="12279"/>
                  </a:lnTo>
                  <a:lnTo>
                    <a:pt x="6526" y="12279"/>
                  </a:lnTo>
                  <a:cubicBezTo>
                    <a:pt x="7874" y="12279"/>
                    <a:pt x="8814" y="11496"/>
                    <a:pt x="8814" y="10375"/>
                  </a:cubicBezTo>
                  <a:lnTo>
                    <a:pt x="8814" y="9244"/>
                  </a:lnTo>
                  <a:lnTo>
                    <a:pt x="6526" y="9244"/>
                  </a:lnTo>
                  <a:cubicBezTo>
                    <a:pt x="6512" y="9244"/>
                    <a:pt x="6502" y="9234"/>
                    <a:pt x="6502" y="9220"/>
                  </a:cubicBezTo>
                  <a:lnTo>
                    <a:pt x="6502" y="7678"/>
                  </a:lnTo>
                  <a:cubicBezTo>
                    <a:pt x="6502" y="7668"/>
                    <a:pt x="6512" y="7657"/>
                    <a:pt x="6526" y="7657"/>
                  </a:cubicBezTo>
                  <a:lnTo>
                    <a:pt x="8814" y="7657"/>
                  </a:lnTo>
                  <a:lnTo>
                    <a:pt x="8814" y="6884"/>
                  </a:lnTo>
                  <a:lnTo>
                    <a:pt x="9969" y="6884"/>
                  </a:lnTo>
                  <a:lnTo>
                    <a:pt x="9969" y="5604"/>
                  </a:lnTo>
                  <a:lnTo>
                    <a:pt x="8814" y="4448"/>
                  </a:lnTo>
                  <a:lnTo>
                    <a:pt x="8814" y="2823"/>
                  </a:lnTo>
                  <a:lnTo>
                    <a:pt x="9969" y="1667"/>
                  </a:lnTo>
                  <a:lnTo>
                    <a:pt x="99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52"/>
            <p:cNvSpPr/>
            <p:nvPr/>
          </p:nvSpPr>
          <p:spPr>
            <a:xfrm>
              <a:off x="4791725" y="2212325"/>
              <a:ext cx="249225" cy="355725"/>
            </a:xfrm>
            <a:custGeom>
              <a:rect b="b" l="l" r="r" t="t"/>
              <a:pathLst>
                <a:path extrusionOk="0" h="14229" w="9969">
                  <a:moveTo>
                    <a:pt x="6165" y="3032"/>
                  </a:moveTo>
                  <a:lnTo>
                    <a:pt x="6165" y="5342"/>
                  </a:lnTo>
                  <a:lnTo>
                    <a:pt x="7707" y="5342"/>
                  </a:lnTo>
                  <a:lnTo>
                    <a:pt x="7707" y="5990"/>
                  </a:lnTo>
                  <a:lnTo>
                    <a:pt x="5371" y="8325"/>
                  </a:lnTo>
                  <a:lnTo>
                    <a:pt x="4748" y="7702"/>
                  </a:lnTo>
                  <a:lnTo>
                    <a:pt x="1880" y="7702"/>
                  </a:lnTo>
                  <a:lnTo>
                    <a:pt x="1880" y="6933"/>
                  </a:lnTo>
                  <a:lnTo>
                    <a:pt x="724" y="6933"/>
                  </a:lnTo>
                  <a:lnTo>
                    <a:pt x="724" y="6672"/>
                  </a:lnTo>
                  <a:lnTo>
                    <a:pt x="1880" y="5517"/>
                  </a:lnTo>
                  <a:lnTo>
                    <a:pt x="1880" y="3032"/>
                  </a:lnTo>
                  <a:close/>
                  <a:moveTo>
                    <a:pt x="4449" y="8426"/>
                  </a:moveTo>
                  <a:lnTo>
                    <a:pt x="5009" y="8987"/>
                  </a:lnTo>
                  <a:lnTo>
                    <a:pt x="5009" y="9244"/>
                  </a:lnTo>
                  <a:lnTo>
                    <a:pt x="1880" y="9244"/>
                  </a:lnTo>
                  <a:lnTo>
                    <a:pt x="1880" y="8426"/>
                  </a:lnTo>
                  <a:close/>
                  <a:moveTo>
                    <a:pt x="6934" y="7782"/>
                  </a:moveTo>
                  <a:lnTo>
                    <a:pt x="6934" y="8987"/>
                  </a:lnTo>
                  <a:lnTo>
                    <a:pt x="7707" y="9756"/>
                  </a:lnTo>
                  <a:lnTo>
                    <a:pt x="7707" y="10017"/>
                  </a:lnTo>
                  <a:lnTo>
                    <a:pt x="5729" y="10017"/>
                  </a:lnTo>
                  <a:lnTo>
                    <a:pt x="5729" y="8987"/>
                  </a:lnTo>
                  <a:lnTo>
                    <a:pt x="6934" y="7782"/>
                  </a:lnTo>
                  <a:close/>
                  <a:moveTo>
                    <a:pt x="5009" y="9968"/>
                  </a:moveTo>
                  <a:lnTo>
                    <a:pt x="5009" y="11555"/>
                  </a:lnTo>
                  <a:lnTo>
                    <a:pt x="3442" y="11555"/>
                  </a:lnTo>
                  <a:cubicBezTo>
                    <a:pt x="2493" y="11555"/>
                    <a:pt x="1880" y="11092"/>
                    <a:pt x="1880" y="10375"/>
                  </a:cubicBezTo>
                  <a:lnTo>
                    <a:pt x="1880" y="9968"/>
                  </a:lnTo>
                  <a:close/>
                  <a:moveTo>
                    <a:pt x="1" y="0"/>
                  </a:moveTo>
                  <a:lnTo>
                    <a:pt x="1" y="1667"/>
                  </a:lnTo>
                  <a:lnTo>
                    <a:pt x="1156" y="2823"/>
                  </a:lnTo>
                  <a:lnTo>
                    <a:pt x="1156" y="5217"/>
                  </a:lnTo>
                  <a:lnTo>
                    <a:pt x="1" y="6373"/>
                  </a:lnTo>
                  <a:lnTo>
                    <a:pt x="1" y="7657"/>
                  </a:lnTo>
                  <a:lnTo>
                    <a:pt x="1156" y="7657"/>
                  </a:lnTo>
                  <a:lnTo>
                    <a:pt x="1156" y="10375"/>
                  </a:lnTo>
                  <a:cubicBezTo>
                    <a:pt x="1156" y="11496"/>
                    <a:pt x="2096" y="12279"/>
                    <a:pt x="3442" y="12279"/>
                  </a:cubicBezTo>
                  <a:lnTo>
                    <a:pt x="3853" y="12279"/>
                  </a:lnTo>
                  <a:lnTo>
                    <a:pt x="3853" y="14228"/>
                  </a:lnTo>
                  <a:lnTo>
                    <a:pt x="4574" y="14228"/>
                  </a:lnTo>
                  <a:lnTo>
                    <a:pt x="4574" y="12279"/>
                  </a:lnTo>
                  <a:lnTo>
                    <a:pt x="6526" y="12279"/>
                  </a:lnTo>
                  <a:lnTo>
                    <a:pt x="6526" y="11555"/>
                  </a:lnTo>
                  <a:lnTo>
                    <a:pt x="5729" y="11555"/>
                  </a:lnTo>
                  <a:lnTo>
                    <a:pt x="5729" y="10737"/>
                  </a:lnTo>
                  <a:lnTo>
                    <a:pt x="7707" y="10737"/>
                  </a:lnTo>
                  <a:lnTo>
                    <a:pt x="7707" y="14228"/>
                  </a:lnTo>
                  <a:lnTo>
                    <a:pt x="8427" y="14228"/>
                  </a:lnTo>
                  <a:lnTo>
                    <a:pt x="8427" y="9756"/>
                  </a:lnTo>
                  <a:lnTo>
                    <a:pt x="9969" y="8214"/>
                  </a:lnTo>
                  <a:lnTo>
                    <a:pt x="9969" y="4984"/>
                  </a:lnTo>
                  <a:lnTo>
                    <a:pt x="9244" y="4984"/>
                  </a:lnTo>
                  <a:lnTo>
                    <a:pt x="9244" y="7915"/>
                  </a:lnTo>
                  <a:lnTo>
                    <a:pt x="8065" y="9094"/>
                  </a:lnTo>
                  <a:lnTo>
                    <a:pt x="7657" y="8688"/>
                  </a:lnTo>
                  <a:lnTo>
                    <a:pt x="7657" y="7059"/>
                  </a:lnTo>
                  <a:lnTo>
                    <a:pt x="8427" y="6289"/>
                  </a:lnTo>
                  <a:lnTo>
                    <a:pt x="8427" y="4622"/>
                  </a:lnTo>
                  <a:lnTo>
                    <a:pt x="6885" y="4622"/>
                  </a:lnTo>
                  <a:lnTo>
                    <a:pt x="6885" y="2311"/>
                  </a:lnTo>
                  <a:lnTo>
                    <a:pt x="1667" y="2311"/>
                  </a:lnTo>
                  <a:lnTo>
                    <a:pt x="724" y="1368"/>
                  </a:lnTo>
                  <a:lnTo>
                    <a:pt x="724" y="720"/>
                  </a:lnTo>
                  <a:lnTo>
                    <a:pt x="7296" y="720"/>
                  </a:lnTo>
                  <a:cubicBezTo>
                    <a:pt x="8371" y="720"/>
                    <a:pt x="9244" y="1597"/>
                    <a:pt x="9244" y="2673"/>
                  </a:cubicBezTo>
                  <a:lnTo>
                    <a:pt x="9244" y="4211"/>
                  </a:lnTo>
                  <a:lnTo>
                    <a:pt x="9969" y="4211"/>
                  </a:lnTo>
                  <a:lnTo>
                    <a:pt x="9969" y="2673"/>
                  </a:lnTo>
                  <a:cubicBezTo>
                    <a:pt x="9969" y="1197"/>
                    <a:pt x="8768" y="0"/>
                    <a:pt x="7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52"/>
            <p:cNvSpPr/>
            <p:nvPr/>
          </p:nvSpPr>
          <p:spPr>
            <a:xfrm>
              <a:off x="4646675" y="2414525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52"/>
            <p:cNvSpPr/>
            <p:nvPr/>
          </p:nvSpPr>
          <p:spPr>
            <a:xfrm>
              <a:off x="4685225" y="2433775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0"/>
                  </a:moveTo>
                  <a:lnTo>
                    <a:pt x="1" y="723"/>
                  </a:lnTo>
                  <a:lnTo>
                    <a:pt x="769" y="723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52"/>
            <p:cNvSpPr/>
            <p:nvPr/>
          </p:nvSpPr>
          <p:spPr>
            <a:xfrm>
              <a:off x="4685225" y="2395300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0"/>
                  </a:moveTo>
                  <a:lnTo>
                    <a:pt x="1" y="721"/>
                  </a:lnTo>
                  <a:lnTo>
                    <a:pt x="769" y="721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52"/>
            <p:cNvSpPr/>
            <p:nvPr/>
          </p:nvSpPr>
          <p:spPr>
            <a:xfrm>
              <a:off x="4723675" y="2453075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1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52"/>
            <p:cNvSpPr/>
            <p:nvPr/>
          </p:nvSpPr>
          <p:spPr>
            <a:xfrm>
              <a:off x="4723675" y="241452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52"/>
            <p:cNvSpPr/>
            <p:nvPr/>
          </p:nvSpPr>
          <p:spPr>
            <a:xfrm>
              <a:off x="4723675" y="237597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52"/>
            <p:cNvSpPr/>
            <p:nvPr/>
          </p:nvSpPr>
          <p:spPr>
            <a:xfrm>
              <a:off x="4560025" y="2311250"/>
              <a:ext cx="37950" cy="44300"/>
            </a:xfrm>
            <a:custGeom>
              <a:rect b="b" l="l" r="r" t="t"/>
              <a:pathLst>
                <a:path extrusionOk="0" h="1772" w="1518">
                  <a:moveTo>
                    <a:pt x="640" y="0"/>
                  </a:moveTo>
                  <a:lnTo>
                    <a:pt x="129" y="512"/>
                  </a:lnTo>
                  <a:lnTo>
                    <a:pt x="668" y="1051"/>
                  </a:lnTo>
                  <a:lnTo>
                    <a:pt x="0" y="1051"/>
                  </a:lnTo>
                  <a:lnTo>
                    <a:pt x="0" y="1772"/>
                  </a:lnTo>
                  <a:lnTo>
                    <a:pt x="1517" y="1772"/>
                  </a:lnTo>
                  <a:lnTo>
                    <a:pt x="1517" y="877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52"/>
            <p:cNvSpPr/>
            <p:nvPr/>
          </p:nvSpPr>
          <p:spPr>
            <a:xfrm>
              <a:off x="4868200" y="2337525"/>
              <a:ext cx="38500" cy="18025"/>
            </a:xfrm>
            <a:custGeom>
              <a:rect b="b" l="l" r="r" t="t"/>
              <a:pathLst>
                <a:path extrusionOk="0" h="721" w="1540">
                  <a:moveTo>
                    <a:pt x="1" y="0"/>
                  </a:moveTo>
                  <a:lnTo>
                    <a:pt x="1" y="721"/>
                  </a:lnTo>
                  <a:lnTo>
                    <a:pt x="1539" y="721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" name="Google Shape;484;p52"/>
          <p:cNvGrpSpPr/>
          <p:nvPr/>
        </p:nvGrpSpPr>
        <p:grpSpPr>
          <a:xfrm>
            <a:off x="1629406" y="3233664"/>
            <a:ext cx="558983" cy="412265"/>
            <a:chOff x="4825145" y="2315629"/>
            <a:chExt cx="351871" cy="253047"/>
          </a:xfrm>
        </p:grpSpPr>
        <p:sp>
          <p:nvSpPr>
            <p:cNvPr id="485" name="Google Shape;485;p52"/>
            <p:cNvSpPr/>
            <p:nvPr/>
          </p:nvSpPr>
          <p:spPr>
            <a:xfrm>
              <a:off x="4863368" y="2459153"/>
              <a:ext cx="11025" cy="10382"/>
            </a:xfrm>
            <a:custGeom>
              <a:rect b="b" l="l" r="r" t="t"/>
              <a:pathLst>
                <a:path extrusionOk="0" h="726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6" name="Google Shape;486;p52"/>
            <p:cNvGrpSpPr/>
            <p:nvPr/>
          </p:nvGrpSpPr>
          <p:grpSpPr>
            <a:xfrm>
              <a:off x="4825145" y="2315629"/>
              <a:ext cx="351871" cy="253047"/>
              <a:chOff x="4825145" y="2315629"/>
              <a:chExt cx="351871" cy="253047"/>
            </a:xfrm>
          </p:grpSpPr>
          <p:sp>
            <p:nvSpPr>
              <p:cNvPr id="487" name="Google Shape;487;p52"/>
              <p:cNvSpPr/>
              <p:nvPr/>
            </p:nvSpPr>
            <p:spPr>
              <a:xfrm>
                <a:off x="4825145" y="2393075"/>
                <a:ext cx="98513" cy="98456"/>
              </a:xfrm>
              <a:custGeom>
                <a:rect b="b" l="l" r="r" t="t"/>
                <a:pathLst>
                  <a:path extrusionOk="0" h="6885" w="6889">
                    <a:moveTo>
                      <a:pt x="3443" y="724"/>
                    </a:moveTo>
                    <a:cubicBezTo>
                      <a:pt x="4094" y="724"/>
                      <a:pt x="4623" y="1253"/>
                      <a:pt x="4623" y="1904"/>
                    </a:cubicBezTo>
                    <a:cubicBezTo>
                      <a:pt x="4623" y="2551"/>
                      <a:pt x="4094" y="3084"/>
                      <a:pt x="3443" y="3084"/>
                    </a:cubicBezTo>
                    <a:cubicBezTo>
                      <a:pt x="2792" y="3084"/>
                      <a:pt x="2263" y="2551"/>
                      <a:pt x="2263" y="1904"/>
                    </a:cubicBezTo>
                    <a:cubicBezTo>
                      <a:pt x="2263" y="1253"/>
                      <a:pt x="2792" y="724"/>
                      <a:pt x="3443" y="724"/>
                    </a:cubicBezTo>
                    <a:close/>
                    <a:moveTo>
                      <a:pt x="3443" y="0"/>
                    </a:moveTo>
                    <a:cubicBezTo>
                      <a:pt x="2395" y="0"/>
                      <a:pt x="1543" y="853"/>
                      <a:pt x="1543" y="1904"/>
                    </a:cubicBezTo>
                    <a:cubicBezTo>
                      <a:pt x="1543" y="2349"/>
                      <a:pt x="1696" y="2757"/>
                      <a:pt x="1953" y="3084"/>
                    </a:cubicBezTo>
                    <a:lnTo>
                      <a:pt x="1132" y="3084"/>
                    </a:lnTo>
                    <a:cubicBezTo>
                      <a:pt x="509" y="3084"/>
                      <a:pt x="1" y="3589"/>
                      <a:pt x="1" y="4215"/>
                    </a:cubicBezTo>
                    <a:lnTo>
                      <a:pt x="1" y="6885"/>
                    </a:lnTo>
                    <a:lnTo>
                      <a:pt x="2263" y="6885"/>
                    </a:lnTo>
                    <a:lnTo>
                      <a:pt x="2263" y="4598"/>
                    </a:lnTo>
                    <a:lnTo>
                      <a:pt x="1543" y="4598"/>
                    </a:lnTo>
                    <a:lnTo>
                      <a:pt x="1543" y="6164"/>
                    </a:lnTo>
                    <a:lnTo>
                      <a:pt x="724" y="6164"/>
                    </a:lnTo>
                    <a:lnTo>
                      <a:pt x="724" y="4215"/>
                    </a:lnTo>
                    <a:cubicBezTo>
                      <a:pt x="724" y="3989"/>
                      <a:pt x="906" y="3804"/>
                      <a:pt x="1132" y="3804"/>
                    </a:cubicBezTo>
                    <a:lnTo>
                      <a:pt x="5754" y="3804"/>
                    </a:lnTo>
                    <a:cubicBezTo>
                      <a:pt x="5980" y="3804"/>
                      <a:pt x="6165" y="3989"/>
                      <a:pt x="6165" y="4215"/>
                    </a:cubicBezTo>
                    <a:lnTo>
                      <a:pt x="6165" y="6164"/>
                    </a:lnTo>
                    <a:lnTo>
                      <a:pt x="5347" y="6164"/>
                    </a:lnTo>
                    <a:lnTo>
                      <a:pt x="5347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3060" y="6164"/>
                    </a:lnTo>
                    <a:lnTo>
                      <a:pt x="3060" y="6885"/>
                    </a:lnTo>
                    <a:lnTo>
                      <a:pt x="6889" y="6885"/>
                    </a:lnTo>
                    <a:lnTo>
                      <a:pt x="6889" y="4215"/>
                    </a:lnTo>
                    <a:cubicBezTo>
                      <a:pt x="6889" y="3589"/>
                      <a:pt x="6380" y="3084"/>
                      <a:pt x="5754" y="3084"/>
                    </a:cubicBezTo>
                    <a:lnTo>
                      <a:pt x="4936" y="3084"/>
                    </a:lnTo>
                    <a:cubicBezTo>
                      <a:pt x="5193" y="2757"/>
                      <a:pt x="5347" y="2349"/>
                      <a:pt x="5347" y="1904"/>
                    </a:cubicBezTo>
                    <a:cubicBezTo>
                      <a:pt x="5347" y="853"/>
                      <a:pt x="4494" y="0"/>
                      <a:pt x="3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52"/>
              <p:cNvSpPr/>
              <p:nvPr/>
            </p:nvSpPr>
            <p:spPr>
              <a:xfrm>
                <a:off x="5028599" y="2459153"/>
                <a:ext cx="11068" cy="10382"/>
              </a:xfrm>
              <a:custGeom>
                <a:rect b="b" l="l" r="r" t="t"/>
                <a:pathLst>
                  <a:path extrusionOk="0" h="726" w="774">
                    <a:moveTo>
                      <a:pt x="1" y="1"/>
                    </a:moveTo>
                    <a:lnTo>
                      <a:pt x="1" y="725"/>
                    </a:lnTo>
                    <a:lnTo>
                      <a:pt x="774" y="725"/>
                    </a:lnTo>
                    <a:lnTo>
                      <a:pt x="7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52"/>
              <p:cNvSpPr/>
              <p:nvPr/>
            </p:nvSpPr>
            <p:spPr>
              <a:xfrm>
                <a:off x="4990433" y="2393075"/>
                <a:ext cx="98456" cy="98456"/>
              </a:xfrm>
              <a:custGeom>
                <a:rect b="b" l="l" r="r" t="t"/>
                <a:pathLst>
                  <a:path extrusionOk="0" h="6885" w="6885">
                    <a:moveTo>
                      <a:pt x="3443" y="724"/>
                    </a:moveTo>
                    <a:cubicBezTo>
                      <a:pt x="4093" y="724"/>
                      <a:pt x="4623" y="1253"/>
                      <a:pt x="4623" y="1904"/>
                    </a:cubicBezTo>
                    <a:cubicBezTo>
                      <a:pt x="4623" y="2551"/>
                      <a:pt x="4093" y="3084"/>
                      <a:pt x="3443" y="3084"/>
                    </a:cubicBezTo>
                    <a:cubicBezTo>
                      <a:pt x="2792" y="3084"/>
                      <a:pt x="2263" y="2551"/>
                      <a:pt x="2263" y="1904"/>
                    </a:cubicBezTo>
                    <a:cubicBezTo>
                      <a:pt x="2263" y="1253"/>
                      <a:pt x="2792" y="724"/>
                      <a:pt x="3443" y="724"/>
                    </a:cubicBezTo>
                    <a:close/>
                    <a:moveTo>
                      <a:pt x="5754" y="3804"/>
                    </a:moveTo>
                    <a:cubicBezTo>
                      <a:pt x="5980" y="3804"/>
                      <a:pt x="6164" y="3989"/>
                      <a:pt x="6164" y="4215"/>
                    </a:cubicBezTo>
                    <a:lnTo>
                      <a:pt x="6164" y="6164"/>
                    </a:lnTo>
                    <a:lnTo>
                      <a:pt x="5343" y="6164"/>
                    </a:lnTo>
                    <a:lnTo>
                      <a:pt x="5343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2263" y="6164"/>
                    </a:lnTo>
                    <a:lnTo>
                      <a:pt x="2263" y="4598"/>
                    </a:lnTo>
                    <a:lnTo>
                      <a:pt x="1539" y="4598"/>
                    </a:lnTo>
                    <a:lnTo>
                      <a:pt x="1539" y="6164"/>
                    </a:lnTo>
                    <a:lnTo>
                      <a:pt x="721" y="6164"/>
                    </a:lnTo>
                    <a:lnTo>
                      <a:pt x="721" y="4215"/>
                    </a:lnTo>
                    <a:cubicBezTo>
                      <a:pt x="721" y="3989"/>
                      <a:pt x="906" y="3804"/>
                      <a:pt x="1131" y="3804"/>
                    </a:cubicBezTo>
                    <a:close/>
                    <a:moveTo>
                      <a:pt x="3443" y="0"/>
                    </a:moveTo>
                    <a:cubicBezTo>
                      <a:pt x="2395" y="0"/>
                      <a:pt x="1539" y="853"/>
                      <a:pt x="1539" y="1904"/>
                    </a:cubicBezTo>
                    <a:cubicBezTo>
                      <a:pt x="1539" y="2349"/>
                      <a:pt x="1695" y="2757"/>
                      <a:pt x="1953" y="3084"/>
                    </a:cubicBezTo>
                    <a:lnTo>
                      <a:pt x="1131" y="3084"/>
                    </a:lnTo>
                    <a:cubicBezTo>
                      <a:pt x="505" y="3084"/>
                      <a:pt x="0" y="3589"/>
                      <a:pt x="0" y="4215"/>
                    </a:cubicBezTo>
                    <a:lnTo>
                      <a:pt x="0" y="6885"/>
                    </a:lnTo>
                    <a:lnTo>
                      <a:pt x="6885" y="6885"/>
                    </a:lnTo>
                    <a:lnTo>
                      <a:pt x="6885" y="4215"/>
                    </a:lnTo>
                    <a:cubicBezTo>
                      <a:pt x="6885" y="3589"/>
                      <a:pt x="6377" y="3084"/>
                      <a:pt x="5754" y="3084"/>
                    </a:cubicBezTo>
                    <a:lnTo>
                      <a:pt x="4932" y="3084"/>
                    </a:lnTo>
                    <a:cubicBezTo>
                      <a:pt x="5190" y="2757"/>
                      <a:pt x="5343" y="2349"/>
                      <a:pt x="5343" y="1904"/>
                    </a:cubicBezTo>
                    <a:cubicBezTo>
                      <a:pt x="5343" y="853"/>
                      <a:pt x="4490" y="0"/>
                      <a:pt x="3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52"/>
              <p:cNvSpPr/>
              <p:nvPr/>
            </p:nvSpPr>
            <p:spPr>
              <a:xfrm>
                <a:off x="5078561" y="2470206"/>
                <a:ext cx="98456" cy="98470"/>
              </a:xfrm>
              <a:custGeom>
                <a:rect b="b" l="l" r="r" t="t"/>
                <a:pathLst>
                  <a:path extrusionOk="0" h="6886" w="6885">
                    <a:moveTo>
                      <a:pt x="3442" y="721"/>
                    </a:moveTo>
                    <a:cubicBezTo>
                      <a:pt x="4093" y="721"/>
                      <a:pt x="4623" y="1250"/>
                      <a:pt x="4623" y="1901"/>
                    </a:cubicBezTo>
                    <a:cubicBezTo>
                      <a:pt x="4623" y="2552"/>
                      <a:pt x="4093" y="3081"/>
                      <a:pt x="3442" y="3081"/>
                    </a:cubicBezTo>
                    <a:cubicBezTo>
                      <a:pt x="2792" y="3081"/>
                      <a:pt x="2263" y="2552"/>
                      <a:pt x="2263" y="1901"/>
                    </a:cubicBezTo>
                    <a:cubicBezTo>
                      <a:pt x="2263" y="1250"/>
                      <a:pt x="2792" y="721"/>
                      <a:pt x="3442" y="721"/>
                    </a:cubicBezTo>
                    <a:close/>
                    <a:moveTo>
                      <a:pt x="5754" y="3805"/>
                    </a:moveTo>
                    <a:cubicBezTo>
                      <a:pt x="5980" y="3805"/>
                      <a:pt x="6161" y="3986"/>
                      <a:pt x="6161" y="4212"/>
                    </a:cubicBezTo>
                    <a:lnTo>
                      <a:pt x="6161" y="6164"/>
                    </a:lnTo>
                    <a:lnTo>
                      <a:pt x="5343" y="6164"/>
                    </a:lnTo>
                    <a:lnTo>
                      <a:pt x="5343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2263" y="6164"/>
                    </a:lnTo>
                    <a:lnTo>
                      <a:pt x="2263" y="4598"/>
                    </a:lnTo>
                    <a:lnTo>
                      <a:pt x="1540" y="4598"/>
                    </a:lnTo>
                    <a:lnTo>
                      <a:pt x="1540" y="6164"/>
                    </a:lnTo>
                    <a:lnTo>
                      <a:pt x="722" y="6164"/>
                    </a:lnTo>
                    <a:lnTo>
                      <a:pt x="722" y="4212"/>
                    </a:lnTo>
                    <a:cubicBezTo>
                      <a:pt x="722" y="3986"/>
                      <a:pt x="906" y="3805"/>
                      <a:pt x="1133" y="3805"/>
                    </a:cubicBezTo>
                    <a:close/>
                    <a:moveTo>
                      <a:pt x="3442" y="1"/>
                    </a:moveTo>
                    <a:cubicBezTo>
                      <a:pt x="2392" y="1"/>
                      <a:pt x="1540" y="853"/>
                      <a:pt x="1540" y="1901"/>
                    </a:cubicBezTo>
                    <a:cubicBezTo>
                      <a:pt x="1540" y="2347"/>
                      <a:pt x="1697" y="2757"/>
                      <a:pt x="1953" y="3081"/>
                    </a:cubicBezTo>
                    <a:lnTo>
                      <a:pt x="1133" y="3081"/>
                    </a:lnTo>
                    <a:cubicBezTo>
                      <a:pt x="506" y="3081"/>
                      <a:pt x="1" y="3589"/>
                      <a:pt x="1" y="4212"/>
                    </a:cubicBezTo>
                    <a:lnTo>
                      <a:pt x="1" y="6885"/>
                    </a:lnTo>
                    <a:lnTo>
                      <a:pt x="6885" y="6885"/>
                    </a:lnTo>
                    <a:lnTo>
                      <a:pt x="6885" y="4212"/>
                    </a:lnTo>
                    <a:cubicBezTo>
                      <a:pt x="6885" y="3589"/>
                      <a:pt x="6377" y="3081"/>
                      <a:pt x="5754" y="3081"/>
                    </a:cubicBezTo>
                    <a:lnTo>
                      <a:pt x="4933" y="3081"/>
                    </a:lnTo>
                    <a:cubicBezTo>
                      <a:pt x="5190" y="2757"/>
                      <a:pt x="5343" y="2347"/>
                      <a:pt x="5343" y="1901"/>
                    </a:cubicBezTo>
                    <a:cubicBezTo>
                      <a:pt x="5343" y="853"/>
                      <a:pt x="4490" y="1"/>
                      <a:pt x="3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52"/>
              <p:cNvSpPr/>
              <p:nvPr/>
            </p:nvSpPr>
            <p:spPr>
              <a:xfrm>
                <a:off x="5078561" y="2315972"/>
                <a:ext cx="98456" cy="98456"/>
              </a:xfrm>
              <a:custGeom>
                <a:rect b="b" l="l" r="r" t="t"/>
                <a:pathLst>
                  <a:path extrusionOk="0" h="6885" w="6885">
                    <a:moveTo>
                      <a:pt x="3442" y="721"/>
                    </a:moveTo>
                    <a:cubicBezTo>
                      <a:pt x="4093" y="721"/>
                      <a:pt x="4623" y="1251"/>
                      <a:pt x="4623" y="1901"/>
                    </a:cubicBezTo>
                    <a:cubicBezTo>
                      <a:pt x="4623" y="2552"/>
                      <a:pt x="4093" y="3081"/>
                      <a:pt x="3442" y="3081"/>
                    </a:cubicBezTo>
                    <a:cubicBezTo>
                      <a:pt x="2792" y="3081"/>
                      <a:pt x="2263" y="2552"/>
                      <a:pt x="2263" y="1901"/>
                    </a:cubicBezTo>
                    <a:cubicBezTo>
                      <a:pt x="2263" y="1251"/>
                      <a:pt x="2792" y="721"/>
                      <a:pt x="3442" y="721"/>
                    </a:cubicBezTo>
                    <a:close/>
                    <a:moveTo>
                      <a:pt x="3442" y="1"/>
                    </a:moveTo>
                    <a:cubicBezTo>
                      <a:pt x="2392" y="1"/>
                      <a:pt x="1540" y="854"/>
                      <a:pt x="1540" y="1901"/>
                    </a:cubicBezTo>
                    <a:cubicBezTo>
                      <a:pt x="1540" y="2347"/>
                      <a:pt x="1697" y="2758"/>
                      <a:pt x="1953" y="3081"/>
                    </a:cubicBezTo>
                    <a:lnTo>
                      <a:pt x="1133" y="3081"/>
                    </a:lnTo>
                    <a:cubicBezTo>
                      <a:pt x="506" y="3081"/>
                      <a:pt x="1" y="3589"/>
                      <a:pt x="1" y="4212"/>
                    </a:cubicBezTo>
                    <a:lnTo>
                      <a:pt x="1" y="6885"/>
                    </a:lnTo>
                    <a:lnTo>
                      <a:pt x="3826" y="6885"/>
                    </a:lnTo>
                    <a:lnTo>
                      <a:pt x="3826" y="6161"/>
                    </a:lnTo>
                    <a:lnTo>
                      <a:pt x="2263" y="6161"/>
                    </a:lnTo>
                    <a:lnTo>
                      <a:pt x="2263" y="4599"/>
                    </a:lnTo>
                    <a:lnTo>
                      <a:pt x="1540" y="4599"/>
                    </a:lnTo>
                    <a:lnTo>
                      <a:pt x="1540" y="6161"/>
                    </a:lnTo>
                    <a:lnTo>
                      <a:pt x="722" y="6161"/>
                    </a:lnTo>
                    <a:lnTo>
                      <a:pt x="722" y="4212"/>
                    </a:lnTo>
                    <a:cubicBezTo>
                      <a:pt x="722" y="3986"/>
                      <a:pt x="906" y="3802"/>
                      <a:pt x="1133" y="3802"/>
                    </a:cubicBezTo>
                    <a:lnTo>
                      <a:pt x="5754" y="3802"/>
                    </a:lnTo>
                    <a:cubicBezTo>
                      <a:pt x="5980" y="3802"/>
                      <a:pt x="6161" y="3986"/>
                      <a:pt x="6161" y="4212"/>
                    </a:cubicBezTo>
                    <a:lnTo>
                      <a:pt x="6161" y="6161"/>
                    </a:lnTo>
                    <a:lnTo>
                      <a:pt x="5343" y="6161"/>
                    </a:lnTo>
                    <a:lnTo>
                      <a:pt x="5343" y="4599"/>
                    </a:lnTo>
                    <a:lnTo>
                      <a:pt x="4623" y="4599"/>
                    </a:lnTo>
                    <a:lnTo>
                      <a:pt x="4623" y="6885"/>
                    </a:lnTo>
                    <a:lnTo>
                      <a:pt x="6885" y="6885"/>
                    </a:lnTo>
                    <a:lnTo>
                      <a:pt x="6885" y="4212"/>
                    </a:lnTo>
                    <a:cubicBezTo>
                      <a:pt x="6885" y="3589"/>
                      <a:pt x="6377" y="3081"/>
                      <a:pt x="5754" y="3081"/>
                    </a:cubicBezTo>
                    <a:lnTo>
                      <a:pt x="4933" y="3081"/>
                    </a:lnTo>
                    <a:cubicBezTo>
                      <a:pt x="5190" y="2758"/>
                      <a:pt x="5343" y="2347"/>
                      <a:pt x="5343" y="1901"/>
                    </a:cubicBezTo>
                    <a:cubicBezTo>
                      <a:pt x="5343" y="854"/>
                      <a:pt x="4490" y="1"/>
                      <a:pt x="3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52"/>
              <p:cNvSpPr/>
              <p:nvPr/>
            </p:nvSpPr>
            <p:spPr>
              <a:xfrm>
                <a:off x="4912944" y="2415125"/>
                <a:ext cx="11068" cy="10310"/>
              </a:xfrm>
              <a:custGeom>
                <a:rect b="b" l="l" r="r" t="t"/>
                <a:pathLst>
                  <a:path extrusionOk="0" h="721" w="774">
                    <a:moveTo>
                      <a:pt x="0" y="0"/>
                    </a:moveTo>
                    <a:lnTo>
                      <a:pt x="0" y="720"/>
                    </a:lnTo>
                    <a:lnTo>
                      <a:pt x="773" y="720"/>
                    </a:lnTo>
                    <a:lnTo>
                      <a:pt x="7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52"/>
              <p:cNvSpPr/>
              <p:nvPr/>
            </p:nvSpPr>
            <p:spPr>
              <a:xfrm>
                <a:off x="4934994" y="2426121"/>
                <a:ext cx="10997" cy="10353"/>
              </a:xfrm>
              <a:custGeom>
                <a:rect b="b" l="l" r="r" t="t"/>
                <a:pathLst>
                  <a:path extrusionOk="0" h="724" w="769">
                    <a:moveTo>
                      <a:pt x="0" y="0"/>
                    </a:moveTo>
                    <a:lnTo>
                      <a:pt x="0" y="724"/>
                    </a:lnTo>
                    <a:lnTo>
                      <a:pt x="769" y="724"/>
                    </a:lnTo>
                    <a:lnTo>
                      <a:pt x="7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52"/>
              <p:cNvSpPr/>
              <p:nvPr/>
            </p:nvSpPr>
            <p:spPr>
              <a:xfrm>
                <a:off x="4934994" y="2404071"/>
                <a:ext cx="10997" cy="10353"/>
              </a:xfrm>
              <a:custGeom>
                <a:rect b="b" l="l" r="r" t="t"/>
                <a:pathLst>
                  <a:path extrusionOk="0" h="724" w="769">
                    <a:moveTo>
                      <a:pt x="0" y="0"/>
                    </a:moveTo>
                    <a:lnTo>
                      <a:pt x="0" y="724"/>
                    </a:lnTo>
                    <a:lnTo>
                      <a:pt x="769" y="724"/>
                    </a:lnTo>
                    <a:lnTo>
                      <a:pt x="7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52"/>
              <p:cNvSpPr/>
              <p:nvPr/>
            </p:nvSpPr>
            <p:spPr>
              <a:xfrm>
                <a:off x="4957030" y="2393075"/>
                <a:ext cx="11011" cy="10367"/>
              </a:xfrm>
              <a:custGeom>
                <a:rect b="b" l="l" r="r" t="t"/>
                <a:pathLst>
                  <a:path extrusionOk="0" h="725" w="770">
                    <a:moveTo>
                      <a:pt x="1" y="0"/>
                    </a:moveTo>
                    <a:lnTo>
                      <a:pt x="1" y="724"/>
                    </a:lnTo>
                    <a:lnTo>
                      <a:pt x="770" y="724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52"/>
              <p:cNvSpPr/>
              <p:nvPr/>
            </p:nvSpPr>
            <p:spPr>
              <a:xfrm>
                <a:off x="4957030" y="2415125"/>
                <a:ext cx="11011" cy="10310"/>
              </a:xfrm>
              <a:custGeom>
                <a:rect b="b" l="l" r="r" t="t"/>
                <a:pathLst>
                  <a:path extrusionOk="0" h="721" w="770">
                    <a:moveTo>
                      <a:pt x="1" y="0"/>
                    </a:moveTo>
                    <a:lnTo>
                      <a:pt x="1" y="720"/>
                    </a:lnTo>
                    <a:lnTo>
                      <a:pt x="770" y="720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52"/>
              <p:cNvSpPr/>
              <p:nvPr/>
            </p:nvSpPr>
            <p:spPr>
              <a:xfrm>
                <a:off x="4957030" y="2437175"/>
                <a:ext cx="11011" cy="10310"/>
              </a:xfrm>
              <a:custGeom>
                <a:rect b="b" l="l" r="r" t="t"/>
                <a:pathLst>
                  <a:path extrusionOk="0" h="721" w="770">
                    <a:moveTo>
                      <a:pt x="1" y="0"/>
                    </a:moveTo>
                    <a:lnTo>
                      <a:pt x="1" y="720"/>
                    </a:lnTo>
                    <a:lnTo>
                      <a:pt x="770" y="720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52"/>
              <p:cNvSpPr/>
              <p:nvPr/>
            </p:nvSpPr>
            <p:spPr>
              <a:xfrm>
                <a:off x="5001086" y="2502909"/>
                <a:ext cx="55098" cy="55112"/>
              </a:xfrm>
              <a:custGeom>
                <a:rect b="b" l="l" r="r" t="t"/>
                <a:pathLst>
                  <a:path extrusionOk="0" h="3854" w="3853">
                    <a:moveTo>
                      <a:pt x="1925" y="1518"/>
                    </a:moveTo>
                    <a:cubicBezTo>
                      <a:pt x="2151" y="1518"/>
                      <a:pt x="2336" y="1699"/>
                      <a:pt x="2336" y="1925"/>
                    </a:cubicBezTo>
                    <a:cubicBezTo>
                      <a:pt x="2336" y="2152"/>
                      <a:pt x="2151" y="2336"/>
                      <a:pt x="1925" y="2336"/>
                    </a:cubicBezTo>
                    <a:cubicBezTo>
                      <a:pt x="1702" y="2336"/>
                      <a:pt x="1518" y="2152"/>
                      <a:pt x="1518" y="1925"/>
                    </a:cubicBezTo>
                    <a:cubicBezTo>
                      <a:pt x="1518" y="1699"/>
                      <a:pt x="1702" y="1518"/>
                      <a:pt x="1925" y="1518"/>
                    </a:cubicBezTo>
                    <a:close/>
                    <a:moveTo>
                      <a:pt x="1567" y="1"/>
                    </a:moveTo>
                    <a:lnTo>
                      <a:pt x="1567" y="854"/>
                    </a:lnTo>
                    <a:cubicBezTo>
                      <a:pt x="1518" y="870"/>
                      <a:pt x="1469" y="888"/>
                      <a:pt x="1424" y="912"/>
                    </a:cubicBezTo>
                    <a:lnTo>
                      <a:pt x="821" y="306"/>
                    </a:lnTo>
                    <a:lnTo>
                      <a:pt x="310" y="818"/>
                    </a:lnTo>
                    <a:lnTo>
                      <a:pt x="912" y="1424"/>
                    </a:lnTo>
                    <a:cubicBezTo>
                      <a:pt x="892" y="1469"/>
                      <a:pt x="871" y="1514"/>
                      <a:pt x="853" y="1564"/>
                    </a:cubicBezTo>
                    <a:lnTo>
                      <a:pt x="0" y="1564"/>
                    </a:lnTo>
                    <a:lnTo>
                      <a:pt x="0" y="2287"/>
                    </a:lnTo>
                    <a:lnTo>
                      <a:pt x="853" y="2287"/>
                    </a:lnTo>
                    <a:cubicBezTo>
                      <a:pt x="871" y="2336"/>
                      <a:pt x="892" y="2385"/>
                      <a:pt x="912" y="2430"/>
                    </a:cubicBezTo>
                    <a:lnTo>
                      <a:pt x="310" y="3032"/>
                    </a:lnTo>
                    <a:lnTo>
                      <a:pt x="821" y="3543"/>
                    </a:lnTo>
                    <a:lnTo>
                      <a:pt x="1424" y="2938"/>
                    </a:lnTo>
                    <a:cubicBezTo>
                      <a:pt x="1469" y="2963"/>
                      <a:pt x="1518" y="2979"/>
                      <a:pt x="1567" y="2997"/>
                    </a:cubicBezTo>
                    <a:lnTo>
                      <a:pt x="1567" y="3853"/>
                    </a:lnTo>
                    <a:lnTo>
                      <a:pt x="2287" y="3853"/>
                    </a:lnTo>
                    <a:lnTo>
                      <a:pt x="2287" y="2997"/>
                    </a:lnTo>
                    <a:cubicBezTo>
                      <a:pt x="2336" y="2979"/>
                      <a:pt x="2384" y="2963"/>
                      <a:pt x="2429" y="2938"/>
                    </a:cubicBezTo>
                    <a:lnTo>
                      <a:pt x="3032" y="3543"/>
                    </a:lnTo>
                    <a:lnTo>
                      <a:pt x="3544" y="3032"/>
                    </a:lnTo>
                    <a:lnTo>
                      <a:pt x="2941" y="2430"/>
                    </a:lnTo>
                    <a:cubicBezTo>
                      <a:pt x="2962" y="2385"/>
                      <a:pt x="2983" y="2336"/>
                      <a:pt x="3001" y="2287"/>
                    </a:cubicBezTo>
                    <a:lnTo>
                      <a:pt x="3853" y="2287"/>
                    </a:lnTo>
                    <a:lnTo>
                      <a:pt x="3853" y="1564"/>
                    </a:lnTo>
                    <a:lnTo>
                      <a:pt x="3001" y="1564"/>
                    </a:lnTo>
                    <a:cubicBezTo>
                      <a:pt x="2983" y="1514"/>
                      <a:pt x="2962" y="1469"/>
                      <a:pt x="2941" y="1424"/>
                    </a:cubicBezTo>
                    <a:lnTo>
                      <a:pt x="3544" y="818"/>
                    </a:lnTo>
                    <a:lnTo>
                      <a:pt x="3032" y="306"/>
                    </a:lnTo>
                    <a:lnTo>
                      <a:pt x="2429" y="912"/>
                    </a:lnTo>
                    <a:cubicBezTo>
                      <a:pt x="2384" y="888"/>
                      <a:pt x="2336" y="870"/>
                      <a:pt x="2287" y="854"/>
                    </a:cubicBezTo>
                    <a:lnTo>
                      <a:pt x="2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52"/>
              <p:cNvSpPr/>
              <p:nvPr/>
            </p:nvSpPr>
            <p:spPr>
              <a:xfrm>
                <a:off x="5023136" y="2315629"/>
                <a:ext cx="55098" cy="55055"/>
              </a:xfrm>
              <a:custGeom>
                <a:rect b="b" l="l" r="r" t="t"/>
                <a:pathLst>
                  <a:path extrusionOk="0" h="3850" w="3853">
                    <a:moveTo>
                      <a:pt x="1925" y="1514"/>
                    </a:moveTo>
                    <a:cubicBezTo>
                      <a:pt x="2151" y="1514"/>
                      <a:pt x="2336" y="1699"/>
                      <a:pt x="2336" y="1925"/>
                    </a:cubicBezTo>
                    <a:cubicBezTo>
                      <a:pt x="2336" y="2152"/>
                      <a:pt x="2151" y="2335"/>
                      <a:pt x="1925" y="2335"/>
                    </a:cubicBezTo>
                    <a:cubicBezTo>
                      <a:pt x="1698" y="2335"/>
                      <a:pt x="1517" y="2152"/>
                      <a:pt x="1517" y="1925"/>
                    </a:cubicBezTo>
                    <a:cubicBezTo>
                      <a:pt x="1517" y="1699"/>
                      <a:pt x="1698" y="1514"/>
                      <a:pt x="1925" y="1514"/>
                    </a:cubicBezTo>
                    <a:close/>
                    <a:moveTo>
                      <a:pt x="1563" y="1"/>
                    </a:moveTo>
                    <a:lnTo>
                      <a:pt x="1563" y="853"/>
                    </a:lnTo>
                    <a:cubicBezTo>
                      <a:pt x="1514" y="870"/>
                      <a:pt x="1469" y="888"/>
                      <a:pt x="1424" y="912"/>
                    </a:cubicBezTo>
                    <a:lnTo>
                      <a:pt x="818" y="306"/>
                    </a:lnTo>
                    <a:lnTo>
                      <a:pt x="310" y="819"/>
                    </a:lnTo>
                    <a:lnTo>
                      <a:pt x="912" y="1424"/>
                    </a:lnTo>
                    <a:cubicBezTo>
                      <a:pt x="891" y="1469"/>
                      <a:pt x="870" y="1514"/>
                      <a:pt x="853" y="1563"/>
                    </a:cubicBezTo>
                    <a:lnTo>
                      <a:pt x="0" y="1563"/>
                    </a:lnTo>
                    <a:lnTo>
                      <a:pt x="0" y="2287"/>
                    </a:lnTo>
                    <a:lnTo>
                      <a:pt x="853" y="2287"/>
                    </a:lnTo>
                    <a:cubicBezTo>
                      <a:pt x="870" y="2335"/>
                      <a:pt x="891" y="2381"/>
                      <a:pt x="912" y="2426"/>
                    </a:cubicBezTo>
                    <a:lnTo>
                      <a:pt x="310" y="3032"/>
                    </a:lnTo>
                    <a:lnTo>
                      <a:pt x="818" y="3543"/>
                    </a:lnTo>
                    <a:lnTo>
                      <a:pt x="1424" y="2938"/>
                    </a:lnTo>
                    <a:cubicBezTo>
                      <a:pt x="1469" y="2962"/>
                      <a:pt x="1514" y="2979"/>
                      <a:pt x="1563" y="2997"/>
                    </a:cubicBezTo>
                    <a:lnTo>
                      <a:pt x="1563" y="3850"/>
                    </a:lnTo>
                    <a:lnTo>
                      <a:pt x="2287" y="3850"/>
                    </a:lnTo>
                    <a:lnTo>
                      <a:pt x="2287" y="2997"/>
                    </a:lnTo>
                    <a:cubicBezTo>
                      <a:pt x="2336" y="2979"/>
                      <a:pt x="2384" y="2962"/>
                      <a:pt x="2429" y="2938"/>
                    </a:cubicBezTo>
                    <a:lnTo>
                      <a:pt x="3032" y="3543"/>
                    </a:lnTo>
                    <a:lnTo>
                      <a:pt x="3543" y="3032"/>
                    </a:lnTo>
                    <a:lnTo>
                      <a:pt x="2937" y="2426"/>
                    </a:lnTo>
                    <a:cubicBezTo>
                      <a:pt x="2962" y="2381"/>
                      <a:pt x="2983" y="2335"/>
                      <a:pt x="2997" y="2287"/>
                    </a:cubicBezTo>
                    <a:lnTo>
                      <a:pt x="3853" y="2287"/>
                    </a:lnTo>
                    <a:lnTo>
                      <a:pt x="3853" y="1563"/>
                    </a:lnTo>
                    <a:lnTo>
                      <a:pt x="2997" y="1563"/>
                    </a:lnTo>
                    <a:cubicBezTo>
                      <a:pt x="2983" y="1514"/>
                      <a:pt x="2962" y="1469"/>
                      <a:pt x="2937" y="1424"/>
                    </a:cubicBezTo>
                    <a:lnTo>
                      <a:pt x="3543" y="819"/>
                    </a:lnTo>
                    <a:lnTo>
                      <a:pt x="3032" y="306"/>
                    </a:lnTo>
                    <a:lnTo>
                      <a:pt x="2429" y="912"/>
                    </a:lnTo>
                    <a:cubicBezTo>
                      <a:pt x="2384" y="888"/>
                      <a:pt x="2336" y="870"/>
                      <a:pt x="2287" y="853"/>
                    </a:cubicBezTo>
                    <a:lnTo>
                      <a:pt x="2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52"/>
              <p:cNvSpPr/>
              <p:nvPr/>
            </p:nvSpPr>
            <p:spPr>
              <a:xfrm>
                <a:off x="5116727" y="2536313"/>
                <a:ext cx="11068" cy="10310"/>
              </a:xfrm>
              <a:custGeom>
                <a:rect b="b" l="l" r="r" t="t"/>
                <a:pathLst>
                  <a:path extrusionOk="0" h="721" w="774">
                    <a:moveTo>
                      <a:pt x="1" y="0"/>
                    </a:moveTo>
                    <a:lnTo>
                      <a:pt x="1" y="720"/>
                    </a:lnTo>
                    <a:lnTo>
                      <a:pt x="773" y="720"/>
                    </a:lnTo>
                    <a:lnTo>
                      <a:pt x="7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52"/>
              <p:cNvSpPr/>
              <p:nvPr/>
            </p:nvSpPr>
            <p:spPr>
              <a:xfrm>
                <a:off x="5116727" y="2382064"/>
                <a:ext cx="11068" cy="10325"/>
              </a:xfrm>
              <a:custGeom>
                <a:rect b="b" l="l" r="r" t="t"/>
                <a:pathLst>
                  <a:path extrusionOk="0" h="722" w="774">
                    <a:moveTo>
                      <a:pt x="1" y="1"/>
                    </a:moveTo>
                    <a:lnTo>
                      <a:pt x="1" y="722"/>
                    </a:lnTo>
                    <a:lnTo>
                      <a:pt x="773" y="722"/>
                    </a:lnTo>
                    <a:lnTo>
                      <a:pt x="7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3"/>
          <p:cNvSpPr txBox="1"/>
          <p:nvPr>
            <p:ph idx="1" type="subTitle"/>
          </p:nvPr>
        </p:nvSpPr>
        <p:spPr>
          <a:xfrm>
            <a:off x="5039775" y="1406625"/>
            <a:ext cx="3776400" cy="3166200"/>
          </a:xfrm>
          <a:prstGeom prst="rect">
            <a:avLst/>
          </a:prstGeom>
        </p:spPr>
        <p:txBody>
          <a:bodyPr anchorCtr="0" anchor="ctr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</a:t>
            </a:r>
            <a:r>
              <a:rPr lang="en" sz="1500"/>
              <a:t>nteractive dashboard with a </a:t>
            </a:r>
            <a:r>
              <a:rPr lang="en" sz="1500"/>
              <a:t>drop down</a:t>
            </a:r>
            <a:r>
              <a:rPr lang="en" sz="1500"/>
              <a:t> menu to visualise different data. E.g.: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	Number of COVID cases per million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	Percentage of people wearing masks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hlinkClick r:id="rId4"/>
              </a:rPr>
              <a:t>https://catch-a-third-wave.herokuapp.com/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grpSp>
        <p:nvGrpSpPr>
          <p:cNvPr id="507" name="Google Shape;507;p53"/>
          <p:cNvGrpSpPr/>
          <p:nvPr/>
        </p:nvGrpSpPr>
        <p:grpSpPr>
          <a:xfrm>
            <a:off x="493255" y="1450794"/>
            <a:ext cx="4319895" cy="3271469"/>
            <a:chOff x="720010" y="1419647"/>
            <a:chExt cx="4021500" cy="3062887"/>
          </a:xfrm>
        </p:grpSpPr>
        <p:sp>
          <p:nvSpPr>
            <p:cNvPr id="508" name="Google Shape;508;p53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fmla="val 3857" name="adj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53"/>
            <p:cNvSpPr/>
            <p:nvPr/>
          </p:nvSpPr>
          <p:spPr>
            <a:xfrm>
              <a:off x="747353" y="1447364"/>
              <a:ext cx="3966900" cy="2488800"/>
            </a:xfrm>
            <a:prstGeom prst="roundRect">
              <a:avLst>
                <a:gd fmla="val 3282" name="adj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53"/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53"/>
            <p:cNvSpPr/>
            <p:nvPr/>
          </p:nvSpPr>
          <p:spPr>
            <a:xfrm>
              <a:off x="2042408" y="3963886"/>
              <a:ext cx="1373274" cy="518648"/>
            </a:xfrm>
            <a:custGeom>
              <a:rect b="b" l="l" r="r" t="t"/>
              <a:pathLst>
                <a:path extrusionOk="0" h="24926" w="65999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12" name="Google Shape;512;p53"/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13" name="Google Shape;513;p53"/>
          <p:cNvSpPr txBox="1"/>
          <p:nvPr>
            <p:ph type="title"/>
          </p:nvPr>
        </p:nvSpPr>
        <p:spPr>
          <a:xfrm>
            <a:off x="4229000" y="372100"/>
            <a:ext cx="3400800" cy="904200"/>
          </a:xfrm>
          <a:prstGeom prst="rect">
            <a:avLst/>
          </a:prstGeom>
        </p:spPr>
        <p:txBody>
          <a:bodyPr anchorCtr="0" anchor="b" bIns="0" lIns="9142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</a:rPr>
              <a:t>DASHBOARD</a:t>
            </a:r>
            <a:endParaRPr sz="2500"/>
          </a:p>
        </p:txBody>
      </p:sp>
      <p:sp>
        <p:nvSpPr>
          <p:cNvPr id="514" name="Google Shape;514;p53"/>
          <p:cNvSpPr/>
          <p:nvPr/>
        </p:nvSpPr>
        <p:spPr>
          <a:xfrm flipH="1" rot="-5400000">
            <a:off x="7530175" y="37210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5" name="Google Shape;515;p53"/>
          <p:cNvGrpSpPr/>
          <p:nvPr/>
        </p:nvGrpSpPr>
        <p:grpSpPr>
          <a:xfrm>
            <a:off x="5258783" y="2966524"/>
            <a:ext cx="207983" cy="240027"/>
            <a:chOff x="6664394" y="3346974"/>
            <a:chExt cx="353113" cy="351998"/>
          </a:xfrm>
        </p:grpSpPr>
        <p:sp>
          <p:nvSpPr>
            <p:cNvPr id="516" name="Google Shape;516;p53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53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53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53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53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" name="Google Shape;521;p53"/>
          <p:cNvGrpSpPr/>
          <p:nvPr/>
        </p:nvGrpSpPr>
        <p:grpSpPr>
          <a:xfrm>
            <a:off x="5258783" y="2509724"/>
            <a:ext cx="207983" cy="240027"/>
            <a:chOff x="6664394" y="3346974"/>
            <a:chExt cx="353113" cy="351998"/>
          </a:xfrm>
        </p:grpSpPr>
        <p:sp>
          <p:nvSpPr>
            <p:cNvPr id="522" name="Google Shape;522;p53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53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53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53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53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27" name="Google Shape;527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450" y="1607225"/>
            <a:ext cx="4021502" cy="238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54"/>
          <p:cNvSpPr/>
          <p:nvPr/>
        </p:nvSpPr>
        <p:spPr>
          <a:xfrm>
            <a:off x="3635800" y="2293876"/>
            <a:ext cx="3345300" cy="3345300"/>
          </a:xfrm>
          <a:prstGeom prst="ellipse">
            <a:avLst/>
          </a:prstGeom>
          <a:gradFill>
            <a:gsLst>
              <a:gs pos="0">
                <a:srgbClr val="00151F">
                  <a:alpha val="56862"/>
                </a:srgbClr>
              </a:gs>
              <a:gs pos="5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54"/>
          <p:cNvSpPr/>
          <p:nvPr/>
        </p:nvSpPr>
        <p:spPr>
          <a:xfrm rot="10800000">
            <a:off x="4262691" y="614111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54"/>
          <p:cNvSpPr txBox="1"/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pic>
        <p:nvPicPr>
          <p:cNvPr id="535" name="Google Shape;535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8725" y="1282975"/>
            <a:ext cx="725725" cy="72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/>
          <p:nvPr/>
        </p:nvSpPr>
        <p:spPr>
          <a:xfrm>
            <a:off x="-410575" y="2078250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Understanding data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41" name="Google Shape;541;p55"/>
          <p:cNvSpPr txBox="1"/>
          <p:nvPr/>
        </p:nvSpPr>
        <p:spPr>
          <a:xfrm>
            <a:off x="-410587" y="1708101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WEEK 01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542" name="Google Shape;542;p55"/>
          <p:cNvSpPr txBox="1"/>
          <p:nvPr/>
        </p:nvSpPr>
        <p:spPr>
          <a:xfrm>
            <a:off x="1447300" y="3642388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Visualizing data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43" name="Google Shape;543;p55"/>
          <p:cNvSpPr txBox="1"/>
          <p:nvPr/>
        </p:nvSpPr>
        <p:spPr>
          <a:xfrm>
            <a:off x="1447288" y="3278988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WEEK 02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544" name="Google Shape;544;p55"/>
          <p:cNvSpPr txBox="1"/>
          <p:nvPr/>
        </p:nvSpPr>
        <p:spPr>
          <a:xfrm>
            <a:off x="4067175" y="1773450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Modelling data,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Interactive Dashboard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45" name="Google Shape;545;p55"/>
          <p:cNvSpPr txBox="1"/>
          <p:nvPr/>
        </p:nvSpPr>
        <p:spPr>
          <a:xfrm>
            <a:off x="4067163" y="1403301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WEEK 03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cxnSp>
        <p:nvCxnSpPr>
          <p:cNvPr id="546" name="Google Shape;546;p55"/>
          <p:cNvCxnSpPr/>
          <p:nvPr/>
        </p:nvCxnSpPr>
        <p:spPr>
          <a:xfrm>
            <a:off x="-399731" y="2874600"/>
            <a:ext cx="9632700" cy="3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7" name="Google Shape;547;p55"/>
          <p:cNvSpPr txBox="1"/>
          <p:nvPr/>
        </p:nvSpPr>
        <p:spPr>
          <a:xfrm>
            <a:off x="6362300" y="3759625"/>
            <a:ext cx="2610300" cy="11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Modelling,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Finalising Project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48" name="Google Shape;548;p55"/>
          <p:cNvSpPr txBox="1"/>
          <p:nvPr/>
        </p:nvSpPr>
        <p:spPr>
          <a:xfrm>
            <a:off x="6334688" y="3251763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WEEK 04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grpSp>
        <p:nvGrpSpPr>
          <p:cNvPr id="549" name="Google Shape;549;p55"/>
          <p:cNvGrpSpPr/>
          <p:nvPr/>
        </p:nvGrpSpPr>
        <p:grpSpPr>
          <a:xfrm>
            <a:off x="693263" y="2685075"/>
            <a:ext cx="402600" cy="402600"/>
            <a:chOff x="4370750" y="1987928"/>
            <a:chExt cx="402600" cy="402600"/>
          </a:xfrm>
        </p:grpSpPr>
        <p:sp>
          <p:nvSpPr>
            <p:cNvPr id="550" name="Google Shape;550;p55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55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2" name="Google Shape;552;p55"/>
          <p:cNvSpPr txBox="1"/>
          <p:nvPr>
            <p:ph type="title"/>
          </p:nvPr>
        </p:nvSpPr>
        <p:spPr>
          <a:xfrm>
            <a:off x="1819050" y="372100"/>
            <a:ext cx="2610300" cy="904200"/>
          </a:xfrm>
          <a:prstGeom prst="rect">
            <a:avLst/>
          </a:prstGeom>
        </p:spPr>
        <p:txBody>
          <a:bodyPr anchorCtr="0" anchor="b" bIns="0" lIns="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</a:rPr>
              <a:t>TIMELINE</a:t>
            </a:r>
            <a:endParaRPr sz="2500"/>
          </a:p>
        </p:txBody>
      </p:sp>
      <p:grpSp>
        <p:nvGrpSpPr>
          <p:cNvPr id="553" name="Google Shape;553;p55"/>
          <p:cNvGrpSpPr/>
          <p:nvPr/>
        </p:nvGrpSpPr>
        <p:grpSpPr>
          <a:xfrm>
            <a:off x="2551138" y="2665425"/>
            <a:ext cx="402600" cy="402600"/>
            <a:chOff x="4370750" y="1987928"/>
            <a:chExt cx="402600" cy="402600"/>
          </a:xfrm>
        </p:grpSpPr>
        <p:sp>
          <p:nvSpPr>
            <p:cNvPr id="554" name="Google Shape;554;p55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55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" name="Google Shape;556;p55"/>
          <p:cNvGrpSpPr/>
          <p:nvPr/>
        </p:nvGrpSpPr>
        <p:grpSpPr>
          <a:xfrm>
            <a:off x="5171013" y="2685075"/>
            <a:ext cx="402600" cy="402600"/>
            <a:chOff x="4370750" y="1987928"/>
            <a:chExt cx="402600" cy="402600"/>
          </a:xfrm>
        </p:grpSpPr>
        <p:sp>
          <p:nvSpPr>
            <p:cNvPr id="557" name="Google Shape;557;p55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55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" name="Google Shape;559;p55"/>
          <p:cNvGrpSpPr/>
          <p:nvPr/>
        </p:nvGrpSpPr>
        <p:grpSpPr>
          <a:xfrm>
            <a:off x="7438538" y="2665425"/>
            <a:ext cx="402600" cy="402600"/>
            <a:chOff x="4370750" y="1987928"/>
            <a:chExt cx="402600" cy="402600"/>
          </a:xfrm>
        </p:grpSpPr>
        <p:sp>
          <p:nvSpPr>
            <p:cNvPr id="560" name="Google Shape;560;p55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55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" name="Google Shape;562;p55"/>
          <p:cNvSpPr/>
          <p:nvPr/>
        </p:nvSpPr>
        <p:spPr>
          <a:xfrm flipH="1" rot="10800000">
            <a:off x="1536750" y="427525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3" name="Google Shape;563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6875" y="2956200"/>
            <a:ext cx="725725" cy="72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3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COVID-19 DEATHS PER MILLION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57" name="Google Shape;25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850" y="1042375"/>
            <a:ext cx="8052299" cy="3667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0450" y="151812"/>
            <a:ext cx="940650" cy="91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43174" y="1902112"/>
            <a:ext cx="261525" cy="194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4"/>
          <p:cNvSpPr txBox="1"/>
          <p:nvPr>
            <p:ph idx="1" type="subTitle"/>
          </p:nvPr>
        </p:nvSpPr>
        <p:spPr>
          <a:xfrm>
            <a:off x="720025" y="1050350"/>
            <a:ext cx="4263900" cy="182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“We cannot say this loudly enough or clearly enough or often enough: All countries can still change the course of this pandemic”</a:t>
            </a:r>
            <a:endParaRPr/>
          </a:p>
        </p:txBody>
      </p:sp>
      <p:sp>
        <p:nvSpPr>
          <p:cNvPr id="265" name="Google Shape;265;p44"/>
          <p:cNvSpPr txBox="1"/>
          <p:nvPr>
            <p:ph type="ctrTitle"/>
          </p:nvPr>
        </p:nvSpPr>
        <p:spPr>
          <a:xfrm>
            <a:off x="720000" y="3153300"/>
            <a:ext cx="40230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—DR. TEDROS ADHANOM GHEBREYESUS, WORLD HEALTH ORGANIZATION’S DIRECTOR GENERAL</a:t>
            </a:r>
            <a:endParaRPr/>
          </a:p>
        </p:txBody>
      </p:sp>
      <p:sp>
        <p:nvSpPr>
          <p:cNvPr id="266" name="Google Shape;266;p44"/>
          <p:cNvSpPr/>
          <p:nvPr/>
        </p:nvSpPr>
        <p:spPr>
          <a:xfrm flipH="1" rot="10800000">
            <a:off x="426925" y="108155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44"/>
          <p:cNvSpPr/>
          <p:nvPr/>
        </p:nvSpPr>
        <p:spPr>
          <a:xfrm flipH="1">
            <a:off x="4801850" y="4051075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5"/>
          <p:cNvSpPr txBox="1"/>
          <p:nvPr>
            <p:ph idx="4294967295" type="subTitle"/>
          </p:nvPr>
        </p:nvSpPr>
        <p:spPr>
          <a:xfrm>
            <a:off x="2962350" y="3437075"/>
            <a:ext cx="3497400" cy="7758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Effective measures to flatten the curve?</a:t>
            </a:r>
            <a:endParaRPr sz="15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A global comparison.</a:t>
            </a:r>
            <a:endParaRPr sz="15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73" name="Google Shape;273;p45"/>
          <p:cNvGrpSpPr/>
          <p:nvPr/>
        </p:nvGrpSpPr>
        <p:grpSpPr>
          <a:xfrm>
            <a:off x="2571847" y="1857178"/>
            <a:ext cx="591945" cy="412285"/>
            <a:chOff x="4425750" y="2212325"/>
            <a:chExt cx="615200" cy="355725"/>
          </a:xfrm>
        </p:grpSpPr>
        <p:sp>
          <p:nvSpPr>
            <p:cNvPr id="274" name="Google Shape;274;p45"/>
            <p:cNvSpPr/>
            <p:nvPr/>
          </p:nvSpPr>
          <p:spPr>
            <a:xfrm>
              <a:off x="455035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45"/>
            <p:cNvSpPr/>
            <p:nvPr/>
          </p:nvSpPr>
          <p:spPr>
            <a:xfrm>
              <a:off x="458890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45"/>
            <p:cNvSpPr/>
            <p:nvPr/>
          </p:nvSpPr>
          <p:spPr>
            <a:xfrm>
              <a:off x="485855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1" y="1"/>
                  </a:moveTo>
                  <a:lnTo>
                    <a:pt x="1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45"/>
            <p:cNvSpPr/>
            <p:nvPr/>
          </p:nvSpPr>
          <p:spPr>
            <a:xfrm>
              <a:off x="489710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45"/>
            <p:cNvSpPr/>
            <p:nvPr/>
          </p:nvSpPr>
          <p:spPr>
            <a:xfrm>
              <a:off x="4425750" y="2212325"/>
              <a:ext cx="249225" cy="355725"/>
            </a:xfrm>
            <a:custGeom>
              <a:rect b="b" l="l" r="r" t="t"/>
              <a:pathLst>
                <a:path extrusionOk="0" h="14229" w="9969">
                  <a:moveTo>
                    <a:pt x="2674" y="0"/>
                  </a:moveTo>
                  <a:cubicBezTo>
                    <a:pt x="1201" y="0"/>
                    <a:pt x="1" y="1197"/>
                    <a:pt x="1" y="2673"/>
                  </a:cubicBezTo>
                  <a:lnTo>
                    <a:pt x="1" y="4598"/>
                  </a:lnTo>
                  <a:lnTo>
                    <a:pt x="724" y="4598"/>
                  </a:lnTo>
                  <a:lnTo>
                    <a:pt x="724" y="2673"/>
                  </a:lnTo>
                  <a:cubicBezTo>
                    <a:pt x="724" y="1597"/>
                    <a:pt x="1598" y="720"/>
                    <a:pt x="2674" y="720"/>
                  </a:cubicBezTo>
                  <a:lnTo>
                    <a:pt x="9245" y="720"/>
                  </a:lnTo>
                  <a:lnTo>
                    <a:pt x="9245" y="1368"/>
                  </a:lnTo>
                  <a:lnTo>
                    <a:pt x="8301" y="2311"/>
                  </a:lnTo>
                  <a:lnTo>
                    <a:pt x="3084" y="2311"/>
                  </a:lnTo>
                  <a:lnTo>
                    <a:pt x="3084" y="5008"/>
                  </a:lnTo>
                  <a:lnTo>
                    <a:pt x="1542" y="5008"/>
                  </a:lnTo>
                  <a:lnTo>
                    <a:pt x="1542" y="7059"/>
                  </a:lnTo>
                  <a:lnTo>
                    <a:pt x="2311" y="7827"/>
                  </a:lnTo>
                  <a:lnTo>
                    <a:pt x="2311" y="8688"/>
                  </a:lnTo>
                  <a:lnTo>
                    <a:pt x="1905" y="9094"/>
                  </a:lnTo>
                  <a:lnTo>
                    <a:pt x="724" y="7915"/>
                  </a:lnTo>
                  <a:lnTo>
                    <a:pt x="724" y="5367"/>
                  </a:lnTo>
                  <a:lnTo>
                    <a:pt x="1" y="5367"/>
                  </a:lnTo>
                  <a:lnTo>
                    <a:pt x="1" y="8214"/>
                  </a:lnTo>
                  <a:lnTo>
                    <a:pt x="1542" y="9756"/>
                  </a:lnTo>
                  <a:lnTo>
                    <a:pt x="1542" y="14228"/>
                  </a:lnTo>
                  <a:lnTo>
                    <a:pt x="2263" y="14228"/>
                  </a:lnTo>
                  <a:lnTo>
                    <a:pt x="2263" y="9756"/>
                  </a:lnTo>
                  <a:lnTo>
                    <a:pt x="3036" y="8987"/>
                  </a:lnTo>
                  <a:lnTo>
                    <a:pt x="3036" y="7532"/>
                  </a:lnTo>
                  <a:lnTo>
                    <a:pt x="2263" y="6759"/>
                  </a:lnTo>
                  <a:lnTo>
                    <a:pt x="2263" y="5729"/>
                  </a:lnTo>
                  <a:lnTo>
                    <a:pt x="3805" y="5729"/>
                  </a:lnTo>
                  <a:lnTo>
                    <a:pt x="3805" y="3032"/>
                  </a:lnTo>
                  <a:lnTo>
                    <a:pt x="8089" y="3032"/>
                  </a:lnTo>
                  <a:lnTo>
                    <a:pt x="8089" y="4747"/>
                  </a:lnTo>
                  <a:lnTo>
                    <a:pt x="9245" y="5903"/>
                  </a:lnTo>
                  <a:lnTo>
                    <a:pt x="9245" y="6164"/>
                  </a:lnTo>
                  <a:lnTo>
                    <a:pt x="8089" y="6164"/>
                  </a:lnTo>
                  <a:lnTo>
                    <a:pt x="8089" y="6933"/>
                  </a:lnTo>
                  <a:lnTo>
                    <a:pt x="6526" y="6933"/>
                  </a:lnTo>
                  <a:cubicBezTo>
                    <a:pt x="6115" y="6933"/>
                    <a:pt x="5778" y="7268"/>
                    <a:pt x="5778" y="7678"/>
                  </a:cubicBezTo>
                  <a:lnTo>
                    <a:pt x="5778" y="9220"/>
                  </a:lnTo>
                  <a:cubicBezTo>
                    <a:pt x="5778" y="9631"/>
                    <a:pt x="6115" y="9968"/>
                    <a:pt x="6526" y="9968"/>
                  </a:cubicBezTo>
                  <a:lnTo>
                    <a:pt x="8089" y="9968"/>
                  </a:lnTo>
                  <a:lnTo>
                    <a:pt x="8089" y="10375"/>
                  </a:lnTo>
                  <a:cubicBezTo>
                    <a:pt x="8089" y="11092"/>
                    <a:pt x="7477" y="11555"/>
                    <a:pt x="6526" y="11555"/>
                  </a:cubicBezTo>
                  <a:lnTo>
                    <a:pt x="4215" y="11555"/>
                  </a:lnTo>
                  <a:lnTo>
                    <a:pt x="4215" y="12279"/>
                  </a:lnTo>
                  <a:lnTo>
                    <a:pt x="5395" y="12279"/>
                  </a:lnTo>
                  <a:lnTo>
                    <a:pt x="5395" y="14228"/>
                  </a:lnTo>
                  <a:lnTo>
                    <a:pt x="6115" y="14228"/>
                  </a:lnTo>
                  <a:lnTo>
                    <a:pt x="6115" y="12279"/>
                  </a:lnTo>
                  <a:lnTo>
                    <a:pt x="6526" y="12279"/>
                  </a:lnTo>
                  <a:cubicBezTo>
                    <a:pt x="7874" y="12279"/>
                    <a:pt x="8814" y="11496"/>
                    <a:pt x="8814" y="10375"/>
                  </a:cubicBezTo>
                  <a:lnTo>
                    <a:pt x="8814" y="9244"/>
                  </a:lnTo>
                  <a:lnTo>
                    <a:pt x="6526" y="9244"/>
                  </a:lnTo>
                  <a:cubicBezTo>
                    <a:pt x="6512" y="9244"/>
                    <a:pt x="6502" y="9234"/>
                    <a:pt x="6502" y="9220"/>
                  </a:cubicBezTo>
                  <a:lnTo>
                    <a:pt x="6502" y="7678"/>
                  </a:lnTo>
                  <a:cubicBezTo>
                    <a:pt x="6502" y="7668"/>
                    <a:pt x="6512" y="7657"/>
                    <a:pt x="6526" y="7657"/>
                  </a:cubicBezTo>
                  <a:lnTo>
                    <a:pt x="8814" y="7657"/>
                  </a:lnTo>
                  <a:lnTo>
                    <a:pt x="8814" y="6884"/>
                  </a:lnTo>
                  <a:lnTo>
                    <a:pt x="9969" y="6884"/>
                  </a:lnTo>
                  <a:lnTo>
                    <a:pt x="9969" y="5604"/>
                  </a:lnTo>
                  <a:lnTo>
                    <a:pt x="8814" y="4448"/>
                  </a:lnTo>
                  <a:lnTo>
                    <a:pt x="8814" y="2823"/>
                  </a:lnTo>
                  <a:lnTo>
                    <a:pt x="9969" y="1667"/>
                  </a:lnTo>
                  <a:lnTo>
                    <a:pt x="99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45"/>
            <p:cNvSpPr/>
            <p:nvPr/>
          </p:nvSpPr>
          <p:spPr>
            <a:xfrm>
              <a:off x="4791725" y="2212325"/>
              <a:ext cx="249225" cy="355725"/>
            </a:xfrm>
            <a:custGeom>
              <a:rect b="b" l="l" r="r" t="t"/>
              <a:pathLst>
                <a:path extrusionOk="0" h="14229" w="9969">
                  <a:moveTo>
                    <a:pt x="6165" y="3032"/>
                  </a:moveTo>
                  <a:lnTo>
                    <a:pt x="6165" y="5342"/>
                  </a:lnTo>
                  <a:lnTo>
                    <a:pt x="7707" y="5342"/>
                  </a:lnTo>
                  <a:lnTo>
                    <a:pt x="7707" y="5990"/>
                  </a:lnTo>
                  <a:lnTo>
                    <a:pt x="5371" y="8325"/>
                  </a:lnTo>
                  <a:lnTo>
                    <a:pt x="4748" y="7702"/>
                  </a:lnTo>
                  <a:lnTo>
                    <a:pt x="1880" y="7702"/>
                  </a:lnTo>
                  <a:lnTo>
                    <a:pt x="1880" y="6933"/>
                  </a:lnTo>
                  <a:lnTo>
                    <a:pt x="724" y="6933"/>
                  </a:lnTo>
                  <a:lnTo>
                    <a:pt x="724" y="6672"/>
                  </a:lnTo>
                  <a:lnTo>
                    <a:pt x="1880" y="5517"/>
                  </a:lnTo>
                  <a:lnTo>
                    <a:pt x="1880" y="3032"/>
                  </a:lnTo>
                  <a:close/>
                  <a:moveTo>
                    <a:pt x="4449" y="8426"/>
                  </a:moveTo>
                  <a:lnTo>
                    <a:pt x="5009" y="8987"/>
                  </a:lnTo>
                  <a:lnTo>
                    <a:pt x="5009" y="9244"/>
                  </a:lnTo>
                  <a:lnTo>
                    <a:pt x="1880" y="9244"/>
                  </a:lnTo>
                  <a:lnTo>
                    <a:pt x="1880" y="8426"/>
                  </a:lnTo>
                  <a:close/>
                  <a:moveTo>
                    <a:pt x="6934" y="7782"/>
                  </a:moveTo>
                  <a:lnTo>
                    <a:pt x="6934" y="8987"/>
                  </a:lnTo>
                  <a:lnTo>
                    <a:pt x="7707" y="9756"/>
                  </a:lnTo>
                  <a:lnTo>
                    <a:pt x="7707" y="10017"/>
                  </a:lnTo>
                  <a:lnTo>
                    <a:pt x="5729" y="10017"/>
                  </a:lnTo>
                  <a:lnTo>
                    <a:pt x="5729" y="8987"/>
                  </a:lnTo>
                  <a:lnTo>
                    <a:pt x="6934" y="7782"/>
                  </a:lnTo>
                  <a:close/>
                  <a:moveTo>
                    <a:pt x="5009" y="9968"/>
                  </a:moveTo>
                  <a:lnTo>
                    <a:pt x="5009" y="11555"/>
                  </a:lnTo>
                  <a:lnTo>
                    <a:pt x="3442" y="11555"/>
                  </a:lnTo>
                  <a:cubicBezTo>
                    <a:pt x="2493" y="11555"/>
                    <a:pt x="1880" y="11092"/>
                    <a:pt x="1880" y="10375"/>
                  </a:cubicBezTo>
                  <a:lnTo>
                    <a:pt x="1880" y="9968"/>
                  </a:lnTo>
                  <a:close/>
                  <a:moveTo>
                    <a:pt x="1" y="0"/>
                  </a:moveTo>
                  <a:lnTo>
                    <a:pt x="1" y="1667"/>
                  </a:lnTo>
                  <a:lnTo>
                    <a:pt x="1156" y="2823"/>
                  </a:lnTo>
                  <a:lnTo>
                    <a:pt x="1156" y="5217"/>
                  </a:lnTo>
                  <a:lnTo>
                    <a:pt x="1" y="6373"/>
                  </a:lnTo>
                  <a:lnTo>
                    <a:pt x="1" y="7657"/>
                  </a:lnTo>
                  <a:lnTo>
                    <a:pt x="1156" y="7657"/>
                  </a:lnTo>
                  <a:lnTo>
                    <a:pt x="1156" y="10375"/>
                  </a:lnTo>
                  <a:cubicBezTo>
                    <a:pt x="1156" y="11496"/>
                    <a:pt x="2096" y="12279"/>
                    <a:pt x="3442" y="12279"/>
                  </a:cubicBezTo>
                  <a:lnTo>
                    <a:pt x="3853" y="12279"/>
                  </a:lnTo>
                  <a:lnTo>
                    <a:pt x="3853" y="14228"/>
                  </a:lnTo>
                  <a:lnTo>
                    <a:pt x="4574" y="14228"/>
                  </a:lnTo>
                  <a:lnTo>
                    <a:pt x="4574" y="12279"/>
                  </a:lnTo>
                  <a:lnTo>
                    <a:pt x="6526" y="12279"/>
                  </a:lnTo>
                  <a:lnTo>
                    <a:pt x="6526" y="11555"/>
                  </a:lnTo>
                  <a:lnTo>
                    <a:pt x="5729" y="11555"/>
                  </a:lnTo>
                  <a:lnTo>
                    <a:pt x="5729" y="10737"/>
                  </a:lnTo>
                  <a:lnTo>
                    <a:pt x="7707" y="10737"/>
                  </a:lnTo>
                  <a:lnTo>
                    <a:pt x="7707" y="14228"/>
                  </a:lnTo>
                  <a:lnTo>
                    <a:pt x="8427" y="14228"/>
                  </a:lnTo>
                  <a:lnTo>
                    <a:pt x="8427" y="9756"/>
                  </a:lnTo>
                  <a:lnTo>
                    <a:pt x="9969" y="8214"/>
                  </a:lnTo>
                  <a:lnTo>
                    <a:pt x="9969" y="4984"/>
                  </a:lnTo>
                  <a:lnTo>
                    <a:pt x="9244" y="4984"/>
                  </a:lnTo>
                  <a:lnTo>
                    <a:pt x="9244" y="7915"/>
                  </a:lnTo>
                  <a:lnTo>
                    <a:pt x="8065" y="9094"/>
                  </a:lnTo>
                  <a:lnTo>
                    <a:pt x="7657" y="8688"/>
                  </a:lnTo>
                  <a:lnTo>
                    <a:pt x="7657" y="7059"/>
                  </a:lnTo>
                  <a:lnTo>
                    <a:pt x="8427" y="6289"/>
                  </a:lnTo>
                  <a:lnTo>
                    <a:pt x="8427" y="4622"/>
                  </a:lnTo>
                  <a:lnTo>
                    <a:pt x="6885" y="4622"/>
                  </a:lnTo>
                  <a:lnTo>
                    <a:pt x="6885" y="2311"/>
                  </a:lnTo>
                  <a:lnTo>
                    <a:pt x="1667" y="2311"/>
                  </a:lnTo>
                  <a:lnTo>
                    <a:pt x="724" y="1368"/>
                  </a:lnTo>
                  <a:lnTo>
                    <a:pt x="724" y="720"/>
                  </a:lnTo>
                  <a:lnTo>
                    <a:pt x="7296" y="720"/>
                  </a:lnTo>
                  <a:cubicBezTo>
                    <a:pt x="8371" y="720"/>
                    <a:pt x="9244" y="1597"/>
                    <a:pt x="9244" y="2673"/>
                  </a:cubicBezTo>
                  <a:lnTo>
                    <a:pt x="9244" y="4211"/>
                  </a:lnTo>
                  <a:lnTo>
                    <a:pt x="9969" y="4211"/>
                  </a:lnTo>
                  <a:lnTo>
                    <a:pt x="9969" y="2673"/>
                  </a:lnTo>
                  <a:cubicBezTo>
                    <a:pt x="9969" y="1197"/>
                    <a:pt x="8768" y="0"/>
                    <a:pt x="7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45"/>
            <p:cNvSpPr/>
            <p:nvPr/>
          </p:nvSpPr>
          <p:spPr>
            <a:xfrm>
              <a:off x="4646675" y="2414525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45"/>
            <p:cNvSpPr/>
            <p:nvPr/>
          </p:nvSpPr>
          <p:spPr>
            <a:xfrm>
              <a:off x="4685225" y="2433775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0"/>
                  </a:moveTo>
                  <a:lnTo>
                    <a:pt x="1" y="723"/>
                  </a:lnTo>
                  <a:lnTo>
                    <a:pt x="769" y="723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45"/>
            <p:cNvSpPr/>
            <p:nvPr/>
          </p:nvSpPr>
          <p:spPr>
            <a:xfrm>
              <a:off x="4685225" y="2395300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0"/>
                  </a:moveTo>
                  <a:lnTo>
                    <a:pt x="1" y="721"/>
                  </a:lnTo>
                  <a:lnTo>
                    <a:pt x="769" y="721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45"/>
            <p:cNvSpPr/>
            <p:nvPr/>
          </p:nvSpPr>
          <p:spPr>
            <a:xfrm>
              <a:off x="4723675" y="2453075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1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45"/>
            <p:cNvSpPr/>
            <p:nvPr/>
          </p:nvSpPr>
          <p:spPr>
            <a:xfrm>
              <a:off x="4723675" y="241452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45"/>
            <p:cNvSpPr/>
            <p:nvPr/>
          </p:nvSpPr>
          <p:spPr>
            <a:xfrm>
              <a:off x="4723675" y="237597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45"/>
            <p:cNvSpPr/>
            <p:nvPr/>
          </p:nvSpPr>
          <p:spPr>
            <a:xfrm>
              <a:off x="4560025" y="2311250"/>
              <a:ext cx="37950" cy="44300"/>
            </a:xfrm>
            <a:custGeom>
              <a:rect b="b" l="l" r="r" t="t"/>
              <a:pathLst>
                <a:path extrusionOk="0" h="1772" w="1518">
                  <a:moveTo>
                    <a:pt x="640" y="0"/>
                  </a:moveTo>
                  <a:lnTo>
                    <a:pt x="129" y="512"/>
                  </a:lnTo>
                  <a:lnTo>
                    <a:pt x="668" y="1051"/>
                  </a:lnTo>
                  <a:lnTo>
                    <a:pt x="0" y="1051"/>
                  </a:lnTo>
                  <a:lnTo>
                    <a:pt x="0" y="1772"/>
                  </a:lnTo>
                  <a:lnTo>
                    <a:pt x="1517" y="1772"/>
                  </a:lnTo>
                  <a:lnTo>
                    <a:pt x="1517" y="877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45"/>
            <p:cNvSpPr/>
            <p:nvPr/>
          </p:nvSpPr>
          <p:spPr>
            <a:xfrm>
              <a:off x="4868200" y="2337525"/>
              <a:ext cx="38500" cy="18025"/>
            </a:xfrm>
            <a:custGeom>
              <a:rect b="b" l="l" r="r" t="t"/>
              <a:pathLst>
                <a:path extrusionOk="0" h="721" w="1540">
                  <a:moveTo>
                    <a:pt x="1" y="0"/>
                  </a:moveTo>
                  <a:lnTo>
                    <a:pt x="1" y="721"/>
                  </a:lnTo>
                  <a:lnTo>
                    <a:pt x="1539" y="721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" name="Google Shape;288;p45"/>
          <p:cNvGrpSpPr/>
          <p:nvPr/>
        </p:nvGrpSpPr>
        <p:grpSpPr>
          <a:xfrm>
            <a:off x="6128106" y="1857189"/>
            <a:ext cx="558983" cy="412265"/>
            <a:chOff x="4825145" y="2315629"/>
            <a:chExt cx="351871" cy="253047"/>
          </a:xfrm>
        </p:grpSpPr>
        <p:sp>
          <p:nvSpPr>
            <p:cNvPr id="289" name="Google Shape;289;p45"/>
            <p:cNvSpPr/>
            <p:nvPr/>
          </p:nvSpPr>
          <p:spPr>
            <a:xfrm>
              <a:off x="4863368" y="2459153"/>
              <a:ext cx="11025" cy="10382"/>
            </a:xfrm>
            <a:custGeom>
              <a:rect b="b" l="l" r="r" t="t"/>
              <a:pathLst>
                <a:path extrusionOk="0" h="726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0" name="Google Shape;290;p45"/>
            <p:cNvGrpSpPr/>
            <p:nvPr/>
          </p:nvGrpSpPr>
          <p:grpSpPr>
            <a:xfrm>
              <a:off x="4825145" y="2315629"/>
              <a:ext cx="351871" cy="253047"/>
              <a:chOff x="4825145" y="2315629"/>
              <a:chExt cx="351871" cy="253047"/>
            </a:xfrm>
          </p:grpSpPr>
          <p:sp>
            <p:nvSpPr>
              <p:cNvPr id="291" name="Google Shape;291;p45"/>
              <p:cNvSpPr/>
              <p:nvPr/>
            </p:nvSpPr>
            <p:spPr>
              <a:xfrm>
                <a:off x="4825145" y="2393075"/>
                <a:ext cx="98513" cy="98456"/>
              </a:xfrm>
              <a:custGeom>
                <a:rect b="b" l="l" r="r" t="t"/>
                <a:pathLst>
                  <a:path extrusionOk="0" h="6885" w="6889">
                    <a:moveTo>
                      <a:pt x="3443" y="724"/>
                    </a:moveTo>
                    <a:cubicBezTo>
                      <a:pt x="4094" y="724"/>
                      <a:pt x="4623" y="1253"/>
                      <a:pt x="4623" y="1904"/>
                    </a:cubicBezTo>
                    <a:cubicBezTo>
                      <a:pt x="4623" y="2551"/>
                      <a:pt x="4094" y="3084"/>
                      <a:pt x="3443" y="3084"/>
                    </a:cubicBezTo>
                    <a:cubicBezTo>
                      <a:pt x="2792" y="3084"/>
                      <a:pt x="2263" y="2551"/>
                      <a:pt x="2263" y="1904"/>
                    </a:cubicBezTo>
                    <a:cubicBezTo>
                      <a:pt x="2263" y="1253"/>
                      <a:pt x="2792" y="724"/>
                      <a:pt x="3443" y="724"/>
                    </a:cubicBezTo>
                    <a:close/>
                    <a:moveTo>
                      <a:pt x="3443" y="0"/>
                    </a:moveTo>
                    <a:cubicBezTo>
                      <a:pt x="2395" y="0"/>
                      <a:pt x="1543" y="853"/>
                      <a:pt x="1543" y="1904"/>
                    </a:cubicBezTo>
                    <a:cubicBezTo>
                      <a:pt x="1543" y="2349"/>
                      <a:pt x="1696" y="2757"/>
                      <a:pt x="1953" y="3084"/>
                    </a:cubicBezTo>
                    <a:lnTo>
                      <a:pt x="1132" y="3084"/>
                    </a:lnTo>
                    <a:cubicBezTo>
                      <a:pt x="509" y="3084"/>
                      <a:pt x="1" y="3589"/>
                      <a:pt x="1" y="4215"/>
                    </a:cubicBezTo>
                    <a:lnTo>
                      <a:pt x="1" y="6885"/>
                    </a:lnTo>
                    <a:lnTo>
                      <a:pt x="2263" y="6885"/>
                    </a:lnTo>
                    <a:lnTo>
                      <a:pt x="2263" y="4598"/>
                    </a:lnTo>
                    <a:lnTo>
                      <a:pt x="1543" y="4598"/>
                    </a:lnTo>
                    <a:lnTo>
                      <a:pt x="1543" y="6164"/>
                    </a:lnTo>
                    <a:lnTo>
                      <a:pt x="724" y="6164"/>
                    </a:lnTo>
                    <a:lnTo>
                      <a:pt x="724" y="4215"/>
                    </a:lnTo>
                    <a:cubicBezTo>
                      <a:pt x="724" y="3989"/>
                      <a:pt x="906" y="3804"/>
                      <a:pt x="1132" y="3804"/>
                    </a:cubicBezTo>
                    <a:lnTo>
                      <a:pt x="5754" y="3804"/>
                    </a:lnTo>
                    <a:cubicBezTo>
                      <a:pt x="5980" y="3804"/>
                      <a:pt x="6165" y="3989"/>
                      <a:pt x="6165" y="4215"/>
                    </a:cubicBezTo>
                    <a:lnTo>
                      <a:pt x="6165" y="6164"/>
                    </a:lnTo>
                    <a:lnTo>
                      <a:pt x="5347" y="6164"/>
                    </a:lnTo>
                    <a:lnTo>
                      <a:pt x="5347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3060" y="6164"/>
                    </a:lnTo>
                    <a:lnTo>
                      <a:pt x="3060" y="6885"/>
                    </a:lnTo>
                    <a:lnTo>
                      <a:pt x="6889" y="6885"/>
                    </a:lnTo>
                    <a:lnTo>
                      <a:pt x="6889" y="4215"/>
                    </a:lnTo>
                    <a:cubicBezTo>
                      <a:pt x="6889" y="3589"/>
                      <a:pt x="6380" y="3084"/>
                      <a:pt x="5754" y="3084"/>
                    </a:cubicBezTo>
                    <a:lnTo>
                      <a:pt x="4936" y="3084"/>
                    </a:lnTo>
                    <a:cubicBezTo>
                      <a:pt x="5193" y="2757"/>
                      <a:pt x="5347" y="2349"/>
                      <a:pt x="5347" y="1904"/>
                    </a:cubicBezTo>
                    <a:cubicBezTo>
                      <a:pt x="5347" y="853"/>
                      <a:pt x="4494" y="0"/>
                      <a:pt x="3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45"/>
              <p:cNvSpPr/>
              <p:nvPr/>
            </p:nvSpPr>
            <p:spPr>
              <a:xfrm>
                <a:off x="5028599" y="2459153"/>
                <a:ext cx="11068" cy="10382"/>
              </a:xfrm>
              <a:custGeom>
                <a:rect b="b" l="l" r="r" t="t"/>
                <a:pathLst>
                  <a:path extrusionOk="0" h="726" w="774">
                    <a:moveTo>
                      <a:pt x="1" y="1"/>
                    </a:moveTo>
                    <a:lnTo>
                      <a:pt x="1" y="725"/>
                    </a:lnTo>
                    <a:lnTo>
                      <a:pt x="774" y="725"/>
                    </a:lnTo>
                    <a:lnTo>
                      <a:pt x="7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45"/>
              <p:cNvSpPr/>
              <p:nvPr/>
            </p:nvSpPr>
            <p:spPr>
              <a:xfrm>
                <a:off x="4990433" y="2393075"/>
                <a:ext cx="98456" cy="98456"/>
              </a:xfrm>
              <a:custGeom>
                <a:rect b="b" l="l" r="r" t="t"/>
                <a:pathLst>
                  <a:path extrusionOk="0" h="6885" w="6885">
                    <a:moveTo>
                      <a:pt x="3443" y="724"/>
                    </a:moveTo>
                    <a:cubicBezTo>
                      <a:pt x="4093" y="724"/>
                      <a:pt x="4623" y="1253"/>
                      <a:pt x="4623" y="1904"/>
                    </a:cubicBezTo>
                    <a:cubicBezTo>
                      <a:pt x="4623" y="2551"/>
                      <a:pt x="4093" y="3084"/>
                      <a:pt x="3443" y="3084"/>
                    </a:cubicBezTo>
                    <a:cubicBezTo>
                      <a:pt x="2792" y="3084"/>
                      <a:pt x="2263" y="2551"/>
                      <a:pt x="2263" y="1904"/>
                    </a:cubicBezTo>
                    <a:cubicBezTo>
                      <a:pt x="2263" y="1253"/>
                      <a:pt x="2792" y="724"/>
                      <a:pt x="3443" y="724"/>
                    </a:cubicBezTo>
                    <a:close/>
                    <a:moveTo>
                      <a:pt x="5754" y="3804"/>
                    </a:moveTo>
                    <a:cubicBezTo>
                      <a:pt x="5980" y="3804"/>
                      <a:pt x="6164" y="3989"/>
                      <a:pt x="6164" y="4215"/>
                    </a:cubicBezTo>
                    <a:lnTo>
                      <a:pt x="6164" y="6164"/>
                    </a:lnTo>
                    <a:lnTo>
                      <a:pt x="5343" y="6164"/>
                    </a:lnTo>
                    <a:lnTo>
                      <a:pt x="5343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2263" y="6164"/>
                    </a:lnTo>
                    <a:lnTo>
                      <a:pt x="2263" y="4598"/>
                    </a:lnTo>
                    <a:lnTo>
                      <a:pt x="1539" y="4598"/>
                    </a:lnTo>
                    <a:lnTo>
                      <a:pt x="1539" y="6164"/>
                    </a:lnTo>
                    <a:lnTo>
                      <a:pt x="721" y="6164"/>
                    </a:lnTo>
                    <a:lnTo>
                      <a:pt x="721" y="4215"/>
                    </a:lnTo>
                    <a:cubicBezTo>
                      <a:pt x="721" y="3989"/>
                      <a:pt x="906" y="3804"/>
                      <a:pt x="1131" y="3804"/>
                    </a:cubicBezTo>
                    <a:close/>
                    <a:moveTo>
                      <a:pt x="3443" y="0"/>
                    </a:moveTo>
                    <a:cubicBezTo>
                      <a:pt x="2395" y="0"/>
                      <a:pt x="1539" y="853"/>
                      <a:pt x="1539" y="1904"/>
                    </a:cubicBezTo>
                    <a:cubicBezTo>
                      <a:pt x="1539" y="2349"/>
                      <a:pt x="1695" y="2757"/>
                      <a:pt x="1953" y="3084"/>
                    </a:cubicBezTo>
                    <a:lnTo>
                      <a:pt x="1131" y="3084"/>
                    </a:lnTo>
                    <a:cubicBezTo>
                      <a:pt x="505" y="3084"/>
                      <a:pt x="0" y="3589"/>
                      <a:pt x="0" y="4215"/>
                    </a:cubicBezTo>
                    <a:lnTo>
                      <a:pt x="0" y="6885"/>
                    </a:lnTo>
                    <a:lnTo>
                      <a:pt x="6885" y="6885"/>
                    </a:lnTo>
                    <a:lnTo>
                      <a:pt x="6885" y="4215"/>
                    </a:lnTo>
                    <a:cubicBezTo>
                      <a:pt x="6885" y="3589"/>
                      <a:pt x="6377" y="3084"/>
                      <a:pt x="5754" y="3084"/>
                    </a:cubicBezTo>
                    <a:lnTo>
                      <a:pt x="4932" y="3084"/>
                    </a:lnTo>
                    <a:cubicBezTo>
                      <a:pt x="5190" y="2757"/>
                      <a:pt x="5343" y="2349"/>
                      <a:pt x="5343" y="1904"/>
                    </a:cubicBezTo>
                    <a:cubicBezTo>
                      <a:pt x="5343" y="853"/>
                      <a:pt x="4490" y="0"/>
                      <a:pt x="3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45"/>
              <p:cNvSpPr/>
              <p:nvPr/>
            </p:nvSpPr>
            <p:spPr>
              <a:xfrm>
                <a:off x="5078561" y="2470206"/>
                <a:ext cx="98456" cy="98470"/>
              </a:xfrm>
              <a:custGeom>
                <a:rect b="b" l="l" r="r" t="t"/>
                <a:pathLst>
                  <a:path extrusionOk="0" h="6886" w="6885">
                    <a:moveTo>
                      <a:pt x="3442" y="721"/>
                    </a:moveTo>
                    <a:cubicBezTo>
                      <a:pt x="4093" y="721"/>
                      <a:pt x="4623" y="1250"/>
                      <a:pt x="4623" y="1901"/>
                    </a:cubicBezTo>
                    <a:cubicBezTo>
                      <a:pt x="4623" y="2552"/>
                      <a:pt x="4093" y="3081"/>
                      <a:pt x="3442" y="3081"/>
                    </a:cubicBezTo>
                    <a:cubicBezTo>
                      <a:pt x="2792" y="3081"/>
                      <a:pt x="2263" y="2552"/>
                      <a:pt x="2263" y="1901"/>
                    </a:cubicBezTo>
                    <a:cubicBezTo>
                      <a:pt x="2263" y="1250"/>
                      <a:pt x="2792" y="721"/>
                      <a:pt x="3442" y="721"/>
                    </a:cubicBezTo>
                    <a:close/>
                    <a:moveTo>
                      <a:pt x="5754" y="3805"/>
                    </a:moveTo>
                    <a:cubicBezTo>
                      <a:pt x="5980" y="3805"/>
                      <a:pt x="6161" y="3986"/>
                      <a:pt x="6161" y="4212"/>
                    </a:cubicBezTo>
                    <a:lnTo>
                      <a:pt x="6161" y="6164"/>
                    </a:lnTo>
                    <a:lnTo>
                      <a:pt x="5343" y="6164"/>
                    </a:lnTo>
                    <a:lnTo>
                      <a:pt x="5343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2263" y="6164"/>
                    </a:lnTo>
                    <a:lnTo>
                      <a:pt x="2263" y="4598"/>
                    </a:lnTo>
                    <a:lnTo>
                      <a:pt x="1540" y="4598"/>
                    </a:lnTo>
                    <a:lnTo>
                      <a:pt x="1540" y="6164"/>
                    </a:lnTo>
                    <a:lnTo>
                      <a:pt x="722" y="6164"/>
                    </a:lnTo>
                    <a:lnTo>
                      <a:pt x="722" y="4212"/>
                    </a:lnTo>
                    <a:cubicBezTo>
                      <a:pt x="722" y="3986"/>
                      <a:pt x="906" y="3805"/>
                      <a:pt x="1133" y="3805"/>
                    </a:cubicBezTo>
                    <a:close/>
                    <a:moveTo>
                      <a:pt x="3442" y="1"/>
                    </a:moveTo>
                    <a:cubicBezTo>
                      <a:pt x="2392" y="1"/>
                      <a:pt x="1540" y="853"/>
                      <a:pt x="1540" y="1901"/>
                    </a:cubicBezTo>
                    <a:cubicBezTo>
                      <a:pt x="1540" y="2347"/>
                      <a:pt x="1697" y="2757"/>
                      <a:pt x="1953" y="3081"/>
                    </a:cubicBezTo>
                    <a:lnTo>
                      <a:pt x="1133" y="3081"/>
                    </a:lnTo>
                    <a:cubicBezTo>
                      <a:pt x="506" y="3081"/>
                      <a:pt x="1" y="3589"/>
                      <a:pt x="1" y="4212"/>
                    </a:cubicBezTo>
                    <a:lnTo>
                      <a:pt x="1" y="6885"/>
                    </a:lnTo>
                    <a:lnTo>
                      <a:pt x="6885" y="6885"/>
                    </a:lnTo>
                    <a:lnTo>
                      <a:pt x="6885" y="4212"/>
                    </a:lnTo>
                    <a:cubicBezTo>
                      <a:pt x="6885" y="3589"/>
                      <a:pt x="6377" y="3081"/>
                      <a:pt x="5754" y="3081"/>
                    </a:cubicBezTo>
                    <a:lnTo>
                      <a:pt x="4933" y="3081"/>
                    </a:lnTo>
                    <a:cubicBezTo>
                      <a:pt x="5190" y="2757"/>
                      <a:pt x="5343" y="2347"/>
                      <a:pt x="5343" y="1901"/>
                    </a:cubicBezTo>
                    <a:cubicBezTo>
                      <a:pt x="5343" y="853"/>
                      <a:pt x="4490" y="1"/>
                      <a:pt x="3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45"/>
              <p:cNvSpPr/>
              <p:nvPr/>
            </p:nvSpPr>
            <p:spPr>
              <a:xfrm>
                <a:off x="5078561" y="2315972"/>
                <a:ext cx="98456" cy="98456"/>
              </a:xfrm>
              <a:custGeom>
                <a:rect b="b" l="l" r="r" t="t"/>
                <a:pathLst>
                  <a:path extrusionOk="0" h="6885" w="6885">
                    <a:moveTo>
                      <a:pt x="3442" y="721"/>
                    </a:moveTo>
                    <a:cubicBezTo>
                      <a:pt x="4093" y="721"/>
                      <a:pt x="4623" y="1251"/>
                      <a:pt x="4623" y="1901"/>
                    </a:cubicBezTo>
                    <a:cubicBezTo>
                      <a:pt x="4623" y="2552"/>
                      <a:pt x="4093" y="3081"/>
                      <a:pt x="3442" y="3081"/>
                    </a:cubicBezTo>
                    <a:cubicBezTo>
                      <a:pt x="2792" y="3081"/>
                      <a:pt x="2263" y="2552"/>
                      <a:pt x="2263" y="1901"/>
                    </a:cubicBezTo>
                    <a:cubicBezTo>
                      <a:pt x="2263" y="1251"/>
                      <a:pt x="2792" y="721"/>
                      <a:pt x="3442" y="721"/>
                    </a:cubicBezTo>
                    <a:close/>
                    <a:moveTo>
                      <a:pt x="3442" y="1"/>
                    </a:moveTo>
                    <a:cubicBezTo>
                      <a:pt x="2392" y="1"/>
                      <a:pt x="1540" y="854"/>
                      <a:pt x="1540" y="1901"/>
                    </a:cubicBezTo>
                    <a:cubicBezTo>
                      <a:pt x="1540" y="2347"/>
                      <a:pt x="1697" y="2758"/>
                      <a:pt x="1953" y="3081"/>
                    </a:cubicBezTo>
                    <a:lnTo>
                      <a:pt x="1133" y="3081"/>
                    </a:lnTo>
                    <a:cubicBezTo>
                      <a:pt x="506" y="3081"/>
                      <a:pt x="1" y="3589"/>
                      <a:pt x="1" y="4212"/>
                    </a:cubicBezTo>
                    <a:lnTo>
                      <a:pt x="1" y="6885"/>
                    </a:lnTo>
                    <a:lnTo>
                      <a:pt x="3826" y="6885"/>
                    </a:lnTo>
                    <a:lnTo>
                      <a:pt x="3826" y="6161"/>
                    </a:lnTo>
                    <a:lnTo>
                      <a:pt x="2263" y="6161"/>
                    </a:lnTo>
                    <a:lnTo>
                      <a:pt x="2263" y="4599"/>
                    </a:lnTo>
                    <a:lnTo>
                      <a:pt x="1540" y="4599"/>
                    </a:lnTo>
                    <a:lnTo>
                      <a:pt x="1540" y="6161"/>
                    </a:lnTo>
                    <a:lnTo>
                      <a:pt x="722" y="6161"/>
                    </a:lnTo>
                    <a:lnTo>
                      <a:pt x="722" y="4212"/>
                    </a:lnTo>
                    <a:cubicBezTo>
                      <a:pt x="722" y="3986"/>
                      <a:pt x="906" y="3802"/>
                      <a:pt x="1133" y="3802"/>
                    </a:cubicBezTo>
                    <a:lnTo>
                      <a:pt x="5754" y="3802"/>
                    </a:lnTo>
                    <a:cubicBezTo>
                      <a:pt x="5980" y="3802"/>
                      <a:pt x="6161" y="3986"/>
                      <a:pt x="6161" y="4212"/>
                    </a:cubicBezTo>
                    <a:lnTo>
                      <a:pt x="6161" y="6161"/>
                    </a:lnTo>
                    <a:lnTo>
                      <a:pt x="5343" y="6161"/>
                    </a:lnTo>
                    <a:lnTo>
                      <a:pt x="5343" y="4599"/>
                    </a:lnTo>
                    <a:lnTo>
                      <a:pt x="4623" y="4599"/>
                    </a:lnTo>
                    <a:lnTo>
                      <a:pt x="4623" y="6885"/>
                    </a:lnTo>
                    <a:lnTo>
                      <a:pt x="6885" y="6885"/>
                    </a:lnTo>
                    <a:lnTo>
                      <a:pt x="6885" y="4212"/>
                    </a:lnTo>
                    <a:cubicBezTo>
                      <a:pt x="6885" y="3589"/>
                      <a:pt x="6377" y="3081"/>
                      <a:pt x="5754" y="3081"/>
                    </a:cubicBezTo>
                    <a:lnTo>
                      <a:pt x="4933" y="3081"/>
                    </a:lnTo>
                    <a:cubicBezTo>
                      <a:pt x="5190" y="2758"/>
                      <a:pt x="5343" y="2347"/>
                      <a:pt x="5343" y="1901"/>
                    </a:cubicBezTo>
                    <a:cubicBezTo>
                      <a:pt x="5343" y="854"/>
                      <a:pt x="4490" y="1"/>
                      <a:pt x="3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45"/>
              <p:cNvSpPr/>
              <p:nvPr/>
            </p:nvSpPr>
            <p:spPr>
              <a:xfrm>
                <a:off x="4912944" y="2415125"/>
                <a:ext cx="11068" cy="10310"/>
              </a:xfrm>
              <a:custGeom>
                <a:rect b="b" l="l" r="r" t="t"/>
                <a:pathLst>
                  <a:path extrusionOk="0" h="721" w="774">
                    <a:moveTo>
                      <a:pt x="0" y="0"/>
                    </a:moveTo>
                    <a:lnTo>
                      <a:pt x="0" y="720"/>
                    </a:lnTo>
                    <a:lnTo>
                      <a:pt x="773" y="720"/>
                    </a:lnTo>
                    <a:lnTo>
                      <a:pt x="7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45"/>
              <p:cNvSpPr/>
              <p:nvPr/>
            </p:nvSpPr>
            <p:spPr>
              <a:xfrm>
                <a:off x="4934994" y="2426121"/>
                <a:ext cx="10997" cy="10353"/>
              </a:xfrm>
              <a:custGeom>
                <a:rect b="b" l="l" r="r" t="t"/>
                <a:pathLst>
                  <a:path extrusionOk="0" h="724" w="769">
                    <a:moveTo>
                      <a:pt x="0" y="0"/>
                    </a:moveTo>
                    <a:lnTo>
                      <a:pt x="0" y="724"/>
                    </a:lnTo>
                    <a:lnTo>
                      <a:pt x="769" y="724"/>
                    </a:lnTo>
                    <a:lnTo>
                      <a:pt x="7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45"/>
              <p:cNvSpPr/>
              <p:nvPr/>
            </p:nvSpPr>
            <p:spPr>
              <a:xfrm>
                <a:off x="4934994" y="2404071"/>
                <a:ext cx="10997" cy="10353"/>
              </a:xfrm>
              <a:custGeom>
                <a:rect b="b" l="l" r="r" t="t"/>
                <a:pathLst>
                  <a:path extrusionOk="0" h="724" w="769">
                    <a:moveTo>
                      <a:pt x="0" y="0"/>
                    </a:moveTo>
                    <a:lnTo>
                      <a:pt x="0" y="724"/>
                    </a:lnTo>
                    <a:lnTo>
                      <a:pt x="769" y="724"/>
                    </a:lnTo>
                    <a:lnTo>
                      <a:pt x="7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45"/>
              <p:cNvSpPr/>
              <p:nvPr/>
            </p:nvSpPr>
            <p:spPr>
              <a:xfrm>
                <a:off x="4957030" y="2393075"/>
                <a:ext cx="11011" cy="10367"/>
              </a:xfrm>
              <a:custGeom>
                <a:rect b="b" l="l" r="r" t="t"/>
                <a:pathLst>
                  <a:path extrusionOk="0" h="725" w="770">
                    <a:moveTo>
                      <a:pt x="1" y="0"/>
                    </a:moveTo>
                    <a:lnTo>
                      <a:pt x="1" y="724"/>
                    </a:lnTo>
                    <a:lnTo>
                      <a:pt x="770" y="724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45"/>
              <p:cNvSpPr/>
              <p:nvPr/>
            </p:nvSpPr>
            <p:spPr>
              <a:xfrm>
                <a:off x="4957030" y="2415125"/>
                <a:ext cx="11011" cy="10310"/>
              </a:xfrm>
              <a:custGeom>
                <a:rect b="b" l="l" r="r" t="t"/>
                <a:pathLst>
                  <a:path extrusionOk="0" h="721" w="770">
                    <a:moveTo>
                      <a:pt x="1" y="0"/>
                    </a:moveTo>
                    <a:lnTo>
                      <a:pt x="1" y="720"/>
                    </a:lnTo>
                    <a:lnTo>
                      <a:pt x="770" y="720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45"/>
              <p:cNvSpPr/>
              <p:nvPr/>
            </p:nvSpPr>
            <p:spPr>
              <a:xfrm>
                <a:off x="4957030" y="2437175"/>
                <a:ext cx="11011" cy="10310"/>
              </a:xfrm>
              <a:custGeom>
                <a:rect b="b" l="l" r="r" t="t"/>
                <a:pathLst>
                  <a:path extrusionOk="0" h="721" w="770">
                    <a:moveTo>
                      <a:pt x="1" y="0"/>
                    </a:moveTo>
                    <a:lnTo>
                      <a:pt x="1" y="720"/>
                    </a:lnTo>
                    <a:lnTo>
                      <a:pt x="770" y="720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45"/>
              <p:cNvSpPr/>
              <p:nvPr/>
            </p:nvSpPr>
            <p:spPr>
              <a:xfrm>
                <a:off x="5001086" y="2502909"/>
                <a:ext cx="55098" cy="55112"/>
              </a:xfrm>
              <a:custGeom>
                <a:rect b="b" l="l" r="r" t="t"/>
                <a:pathLst>
                  <a:path extrusionOk="0" h="3854" w="3853">
                    <a:moveTo>
                      <a:pt x="1925" y="1518"/>
                    </a:moveTo>
                    <a:cubicBezTo>
                      <a:pt x="2151" y="1518"/>
                      <a:pt x="2336" y="1699"/>
                      <a:pt x="2336" y="1925"/>
                    </a:cubicBezTo>
                    <a:cubicBezTo>
                      <a:pt x="2336" y="2152"/>
                      <a:pt x="2151" y="2336"/>
                      <a:pt x="1925" y="2336"/>
                    </a:cubicBezTo>
                    <a:cubicBezTo>
                      <a:pt x="1702" y="2336"/>
                      <a:pt x="1518" y="2152"/>
                      <a:pt x="1518" y="1925"/>
                    </a:cubicBezTo>
                    <a:cubicBezTo>
                      <a:pt x="1518" y="1699"/>
                      <a:pt x="1702" y="1518"/>
                      <a:pt x="1925" y="1518"/>
                    </a:cubicBezTo>
                    <a:close/>
                    <a:moveTo>
                      <a:pt x="1567" y="1"/>
                    </a:moveTo>
                    <a:lnTo>
                      <a:pt x="1567" y="854"/>
                    </a:lnTo>
                    <a:cubicBezTo>
                      <a:pt x="1518" y="870"/>
                      <a:pt x="1469" y="888"/>
                      <a:pt x="1424" y="912"/>
                    </a:cubicBezTo>
                    <a:lnTo>
                      <a:pt x="821" y="306"/>
                    </a:lnTo>
                    <a:lnTo>
                      <a:pt x="310" y="818"/>
                    </a:lnTo>
                    <a:lnTo>
                      <a:pt x="912" y="1424"/>
                    </a:lnTo>
                    <a:cubicBezTo>
                      <a:pt x="892" y="1469"/>
                      <a:pt x="871" y="1514"/>
                      <a:pt x="853" y="1564"/>
                    </a:cubicBezTo>
                    <a:lnTo>
                      <a:pt x="0" y="1564"/>
                    </a:lnTo>
                    <a:lnTo>
                      <a:pt x="0" y="2287"/>
                    </a:lnTo>
                    <a:lnTo>
                      <a:pt x="853" y="2287"/>
                    </a:lnTo>
                    <a:cubicBezTo>
                      <a:pt x="871" y="2336"/>
                      <a:pt x="892" y="2385"/>
                      <a:pt x="912" y="2430"/>
                    </a:cubicBezTo>
                    <a:lnTo>
                      <a:pt x="310" y="3032"/>
                    </a:lnTo>
                    <a:lnTo>
                      <a:pt x="821" y="3543"/>
                    </a:lnTo>
                    <a:lnTo>
                      <a:pt x="1424" y="2938"/>
                    </a:lnTo>
                    <a:cubicBezTo>
                      <a:pt x="1469" y="2963"/>
                      <a:pt x="1518" y="2979"/>
                      <a:pt x="1567" y="2997"/>
                    </a:cubicBezTo>
                    <a:lnTo>
                      <a:pt x="1567" y="3853"/>
                    </a:lnTo>
                    <a:lnTo>
                      <a:pt x="2287" y="3853"/>
                    </a:lnTo>
                    <a:lnTo>
                      <a:pt x="2287" y="2997"/>
                    </a:lnTo>
                    <a:cubicBezTo>
                      <a:pt x="2336" y="2979"/>
                      <a:pt x="2384" y="2963"/>
                      <a:pt x="2429" y="2938"/>
                    </a:cubicBezTo>
                    <a:lnTo>
                      <a:pt x="3032" y="3543"/>
                    </a:lnTo>
                    <a:lnTo>
                      <a:pt x="3544" y="3032"/>
                    </a:lnTo>
                    <a:lnTo>
                      <a:pt x="2941" y="2430"/>
                    </a:lnTo>
                    <a:cubicBezTo>
                      <a:pt x="2962" y="2385"/>
                      <a:pt x="2983" y="2336"/>
                      <a:pt x="3001" y="2287"/>
                    </a:cubicBezTo>
                    <a:lnTo>
                      <a:pt x="3853" y="2287"/>
                    </a:lnTo>
                    <a:lnTo>
                      <a:pt x="3853" y="1564"/>
                    </a:lnTo>
                    <a:lnTo>
                      <a:pt x="3001" y="1564"/>
                    </a:lnTo>
                    <a:cubicBezTo>
                      <a:pt x="2983" y="1514"/>
                      <a:pt x="2962" y="1469"/>
                      <a:pt x="2941" y="1424"/>
                    </a:cubicBezTo>
                    <a:lnTo>
                      <a:pt x="3544" y="818"/>
                    </a:lnTo>
                    <a:lnTo>
                      <a:pt x="3032" y="306"/>
                    </a:lnTo>
                    <a:lnTo>
                      <a:pt x="2429" y="912"/>
                    </a:lnTo>
                    <a:cubicBezTo>
                      <a:pt x="2384" y="888"/>
                      <a:pt x="2336" y="870"/>
                      <a:pt x="2287" y="854"/>
                    </a:cubicBezTo>
                    <a:lnTo>
                      <a:pt x="2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45"/>
              <p:cNvSpPr/>
              <p:nvPr/>
            </p:nvSpPr>
            <p:spPr>
              <a:xfrm>
                <a:off x="5023136" y="2315629"/>
                <a:ext cx="55098" cy="55055"/>
              </a:xfrm>
              <a:custGeom>
                <a:rect b="b" l="l" r="r" t="t"/>
                <a:pathLst>
                  <a:path extrusionOk="0" h="3850" w="3853">
                    <a:moveTo>
                      <a:pt x="1925" y="1514"/>
                    </a:moveTo>
                    <a:cubicBezTo>
                      <a:pt x="2151" y="1514"/>
                      <a:pt x="2336" y="1699"/>
                      <a:pt x="2336" y="1925"/>
                    </a:cubicBezTo>
                    <a:cubicBezTo>
                      <a:pt x="2336" y="2152"/>
                      <a:pt x="2151" y="2335"/>
                      <a:pt x="1925" y="2335"/>
                    </a:cubicBezTo>
                    <a:cubicBezTo>
                      <a:pt x="1698" y="2335"/>
                      <a:pt x="1517" y="2152"/>
                      <a:pt x="1517" y="1925"/>
                    </a:cubicBezTo>
                    <a:cubicBezTo>
                      <a:pt x="1517" y="1699"/>
                      <a:pt x="1698" y="1514"/>
                      <a:pt x="1925" y="1514"/>
                    </a:cubicBezTo>
                    <a:close/>
                    <a:moveTo>
                      <a:pt x="1563" y="1"/>
                    </a:moveTo>
                    <a:lnTo>
                      <a:pt x="1563" y="853"/>
                    </a:lnTo>
                    <a:cubicBezTo>
                      <a:pt x="1514" y="870"/>
                      <a:pt x="1469" y="888"/>
                      <a:pt x="1424" y="912"/>
                    </a:cubicBezTo>
                    <a:lnTo>
                      <a:pt x="818" y="306"/>
                    </a:lnTo>
                    <a:lnTo>
                      <a:pt x="310" y="819"/>
                    </a:lnTo>
                    <a:lnTo>
                      <a:pt x="912" y="1424"/>
                    </a:lnTo>
                    <a:cubicBezTo>
                      <a:pt x="891" y="1469"/>
                      <a:pt x="870" y="1514"/>
                      <a:pt x="853" y="1563"/>
                    </a:cubicBezTo>
                    <a:lnTo>
                      <a:pt x="0" y="1563"/>
                    </a:lnTo>
                    <a:lnTo>
                      <a:pt x="0" y="2287"/>
                    </a:lnTo>
                    <a:lnTo>
                      <a:pt x="853" y="2287"/>
                    </a:lnTo>
                    <a:cubicBezTo>
                      <a:pt x="870" y="2335"/>
                      <a:pt x="891" y="2381"/>
                      <a:pt x="912" y="2426"/>
                    </a:cubicBezTo>
                    <a:lnTo>
                      <a:pt x="310" y="3032"/>
                    </a:lnTo>
                    <a:lnTo>
                      <a:pt x="818" y="3543"/>
                    </a:lnTo>
                    <a:lnTo>
                      <a:pt x="1424" y="2938"/>
                    </a:lnTo>
                    <a:cubicBezTo>
                      <a:pt x="1469" y="2962"/>
                      <a:pt x="1514" y="2979"/>
                      <a:pt x="1563" y="2997"/>
                    </a:cubicBezTo>
                    <a:lnTo>
                      <a:pt x="1563" y="3850"/>
                    </a:lnTo>
                    <a:lnTo>
                      <a:pt x="2287" y="3850"/>
                    </a:lnTo>
                    <a:lnTo>
                      <a:pt x="2287" y="2997"/>
                    </a:lnTo>
                    <a:cubicBezTo>
                      <a:pt x="2336" y="2979"/>
                      <a:pt x="2384" y="2962"/>
                      <a:pt x="2429" y="2938"/>
                    </a:cubicBezTo>
                    <a:lnTo>
                      <a:pt x="3032" y="3543"/>
                    </a:lnTo>
                    <a:lnTo>
                      <a:pt x="3543" y="3032"/>
                    </a:lnTo>
                    <a:lnTo>
                      <a:pt x="2937" y="2426"/>
                    </a:lnTo>
                    <a:cubicBezTo>
                      <a:pt x="2962" y="2381"/>
                      <a:pt x="2983" y="2335"/>
                      <a:pt x="2997" y="2287"/>
                    </a:cubicBezTo>
                    <a:lnTo>
                      <a:pt x="3853" y="2287"/>
                    </a:lnTo>
                    <a:lnTo>
                      <a:pt x="3853" y="1563"/>
                    </a:lnTo>
                    <a:lnTo>
                      <a:pt x="2997" y="1563"/>
                    </a:lnTo>
                    <a:cubicBezTo>
                      <a:pt x="2983" y="1514"/>
                      <a:pt x="2962" y="1469"/>
                      <a:pt x="2937" y="1424"/>
                    </a:cubicBezTo>
                    <a:lnTo>
                      <a:pt x="3543" y="819"/>
                    </a:lnTo>
                    <a:lnTo>
                      <a:pt x="3032" y="306"/>
                    </a:lnTo>
                    <a:lnTo>
                      <a:pt x="2429" y="912"/>
                    </a:lnTo>
                    <a:cubicBezTo>
                      <a:pt x="2384" y="888"/>
                      <a:pt x="2336" y="870"/>
                      <a:pt x="2287" y="853"/>
                    </a:cubicBezTo>
                    <a:lnTo>
                      <a:pt x="2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45"/>
              <p:cNvSpPr/>
              <p:nvPr/>
            </p:nvSpPr>
            <p:spPr>
              <a:xfrm>
                <a:off x="5116727" y="2536313"/>
                <a:ext cx="11068" cy="10310"/>
              </a:xfrm>
              <a:custGeom>
                <a:rect b="b" l="l" r="r" t="t"/>
                <a:pathLst>
                  <a:path extrusionOk="0" h="721" w="774">
                    <a:moveTo>
                      <a:pt x="1" y="0"/>
                    </a:moveTo>
                    <a:lnTo>
                      <a:pt x="1" y="720"/>
                    </a:lnTo>
                    <a:lnTo>
                      <a:pt x="773" y="720"/>
                    </a:lnTo>
                    <a:lnTo>
                      <a:pt x="7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45"/>
              <p:cNvSpPr/>
              <p:nvPr/>
            </p:nvSpPr>
            <p:spPr>
              <a:xfrm>
                <a:off x="5116727" y="2382064"/>
                <a:ext cx="11068" cy="10325"/>
              </a:xfrm>
              <a:custGeom>
                <a:rect b="b" l="l" r="r" t="t"/>
                <a:pathLst>
                  <a:path extrusionOk="0" h="722" w="774">
                    <a:moveTo>
                      <a:pt x="1" y="1"/>
                    </a:moveTo>
                    <a:lnTo>
                      <a:pt x="1" y="722"/>
                    </a:lnTo>
                    <a:lnTo>
                      <a:pt x="773" y="722"/>
                    </a:lnTo>
                    <a:lnTo>
                      <a:pt x="7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6" name="Google Shape;306;p45"/>
          <p:cNvSpPr txBox="1"/>
          <p:nvPr>
            <p:ph idx="4294967295" type="ctrTitle"/>
          </p:nvPr>
        </p:nvSpPr>
        <p:spPr>
          <a:xfrm>
            <a:off x="3710100" y="280025"/>
            <a:ext cx="2001900" cy="8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HOW?</a:t>
            </a:r>
            <a:endParaRPr/>
          </a:p>
        </p:txBody>
      </p:sp>
      <p:sp>
        <p:nvSpPr>
          <p:cNvPr id="307" name="Google Shape;307;p45"/>
          <p:cNvSpPr/>
          <p:nvPr/>
        </p:nvSpPr>
        <p:spPr>
          <a:xfrm rot="10800000">
            <a:off x="6393775" y="1367650"/>
            <a:ext cx="691800" cy="6786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5"/>
          <p:cNvSpPr/>
          <p:nvPr/>
        </p:nvSpPr>
        <p:spPr>
          <a:xfrm rot="5400000">
            <a:off x="2051825" y="1367650"/>
            <a:ext cx="691800" cy="6786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45"/>
          <p:cNvSpPr txBox="1"/>
          <p:nvPr>
            <p:ph idx="4294967295" type="subTitle"/>
          </p:nvPr>
        </p:nvSpPr>
        <p:spPr>
          <a:xfrm>
            <a:off x="5430700" y="2706300"/>
            <a:ext cx="2098500" cy="5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500"/>
              <a:t>SOCIAL DISTANCING</a:t>
            </a:r>
            <a:endParaRPr b="1" sz="1500"/>
          </a:p>
        </p:txBody>
      </p:sp>
      <p:sp>
        <p:nvSpPr>
          <p:cNvPr id="310" name="Google Shape;310;p45"/>
          <p:cNvSpPr txBox="1"/>
          <p:nvPr>
            <p:ph idx="4294967295" type="subTitle"/>
          </p:nvPr>
        </p:nvSpPr>
        <p:spPr>
          <a:xfrm>
            <a:off x="2052425" y="2706300"/>
            <a:ext cx="1630800" cy="5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500"/>
              <a:t>MASK WEARING</a:t>
            </a:r>
            <a:endParaRPr b="1"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idx="1" type="subTitle"/>
          </p:nvPr>
        </p:nvSpPr>
        <p:spPr>
          <a:xfrm>
            <a:off x="4540575" y="2722193"/>
            <a:ext cx="3893700" cy="184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 awareness of the impact of </a:t>
            </a:r>
            <a:r>
              <a:rPr b="1" lang="en"/>
              <a:t>mask wearing</a:t>
            </a:r>
            <a:r>
              <a:rPr lang="en"/>
              <a:t> and </a:t>
            </a:r>
            <a:r>
              <a:rPr b="1" lang="en"/>
              <a:t>social distancing</a:t>
            </a:r>
            <a:r>
              <a:rPr lang="en"/>
              <a:t> on the number of </a:t>
            </a:r>
            <a:r>
              <a:rPr lang="en"/>
              <a:t>COVID-19 cases world wide.</a:t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What is the course of the pandemic for:</a:t>
            </a:r>
            <a:endParaRPr/>
          </a:p>
          <a:p>
            <a:pPr indent="-317500" lvl="0" marL="571500" rtl="0" algn="r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/>
              <a:t>More</a:t>
            </a:r>
            <a:r>
              <a:rPr lang="en"/>
              <a:t> adhering populations</a:t>
            </a:r>
            <a:endParaRPr/>
          </a:p>
          <a:p>
            <a:pPr indent="-317500" lvl="0" marL="571500" rtl="0" algn="r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/>
              <a:t>Less</a:t>
            </a:r>
            <a:r>
              <a:rPr lang="en"/>
              <a:t> adhering populations</a:t>
            </a:r>
            <a:r>
              <a:rPr lang="en">
                <a:solidFill>
                  <a:srgbClr val="1C4587"/>
                </a:solidFill>
              </a:rPr>
              <a:t>.</a:t>
            </a:r>
            <a:endParaRPr sz="1000"/>
          </a:p>
        </p:txBody>
      </p:sp>
      <p:sp>
        <p:nvSpPr>
          <p:cNvPr id="316" name="Google Shape;316;p46"/>
          <p:cNvSpPr txBox="1"/>
          <p:nvPr>
            <p:ph type="ctrTitle"/>
          </p:nvPr>
        </p:nvSpPr>
        <p:spPr>
          <a:xfrm>
            <a:off x="4540675" y="1234000"/>
            <a:ext cx="3893700" cy="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317" name="Google Shape;317;p46"/>
          <p:cNvSpPr/>
          <p:nvPr/>
        </p:nvSpPr>
        <p:spPr>
          <a:xfrm rot="10800000">
            <a:off x="8333378" y="108155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</a:rPr>
              <a:t>ADHERING TO MEASURES</a:t>
            </a:r>
            <a:endParaRPr sz="3200">
              <a:solidFill>
                <a:srgbClr val="FFFFFF"/>
              </a:solidFill>
            </a:endParaRPr>
          </a:p>
        </p:txBody>
      </p:sp>
      <p:pic>
        <p:nvPicPr>
          <p:cNvPr id="323" name="Google Shape;32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750" y="1305972"/>
            <a:ext cx="8572500" cy="3286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4" name="Google Shape;324;p47"/>
          <p:cNvGrpSpPr/>
          <p:nvPr/>
        </p:nvGrpSpPr>
        <p:grpSpPr>
          <a:xfrm>
            <a:off x="304222" y="455853"/>
            <a:ext cx="591945" cy="412285"/>
            <a:chOff x="4425750" y="2212325"/>
            <a:chExt cx="615200" cy="355725"/>
          </a:xfrm>
        </p:grpSpPr>
        <p:sp>
          <p:nvSpPr>
            <p:cNvPr id="325" name="Google Shape;325;p47"/>
            <p:cNvSpPr/>
            <p:nvPr/>
          </p:nvSpPr>
          <p:spPr>
            <a:xfrm>
              <a:off x="455035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47"/>
            <p:cNvSpPr/>
            <p:nvPr/>
          </p:nvSpPr>
          <p:spPr>
            <a:xfrm>
              <a:off x="458890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70" y="721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47"/>
            <p:cNvSpPr/>
            <p:nvPr/>
          </p:nvSpPr>
          <p:spPr>
            <a:xfrm>
              <a:off x="485855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1" y="1"/>
                  </a:moveTo>
                  <a:lnTo>
                    <a:pt x="1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47"/>
            <p:cNvSpPr/>
            <p:nvPr/>
          </p:nvSpPr>
          <p:spPr>
            <a:xfrm>
              <a:off x="4897100" y="2241200"/>
              <a:ext cx="19250" cy="18025"/>
            </a:xfrm>
            <a:custGeom>
              <a:rect b="b" l="l" r="r" t="t"/>
              <a:pathLst>
                <a:path extrusionOk="0" h="721" w="770">
                  <a:moveTo>
                    <a:pt x="0" y="1"/>
                  </a:moveTo>
                  <a:lnTo>
                    <a:pt x="0" y="721"/>
                  </a:lnTo>
                  <a:lnTo>
                    <a:pt x="769" y="721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47"/>
            <p:cNvSpPr/>
            <p:nvPr/>
          </p:nvSpPr>
          <p:spPr>
            <a:xfrm>
              <a:off x="4425750" y="2212325"/>
              <a:ext cx="249225" cy="355725"/>
            </a:xfrm>
            <a:custGeom>
              <a:rect b="b" l="l" r="r" t="t"/>
              <a:pathLst>
                <a:path extrusionOk="0" h="14229" w="9969">
                  <a:moveTo>
                    <a:pt x="2674" y="0"/>
                  </a:moveTo>
                  <a:cubicBezTo>
                    <a:pt x="1201" y="0"/>
                    <a:pt x="1" y="1197"/>
                    <a:pt x="1" y="2673"/>
                  </a:cubicBezTo>
                  <a:lnTo>
                    <a:pt x="1" y="4598"/>
                  </a:lnTo>
                  <a:lnTo>
                    <a:pt x="724" y="4598"/>
                  </a:lnTo>
                  <a:lnTo>
                    <a:pt x="724" y="2673"/>
                  </a:lnTo>
                  <a:cubicBezTo>
                    <a:pt x="724" y="1597"/>
                    <a:pt x="1598" y="720"/>
                    <a:pt x="2674" y="720"/>
                  </a:cubicBezTo>
                  <a:lnTo>
                    <a:pt x="9245" y="720"/>
                  </a:lnTo>
                  <a:lnTo>
                    <a:pt x="9245" y="1368"/>
                  </a:lnTo>
                  <a:lnTo>
                    <a:pt x="8301" y="2311"/>
                  </a:lnTo>
                  <a:lnTo>
                    <a:pt x="3084" y="2311"/>
                  </a:lnTo>
                  <a:lnTo>
                    <a:pt x="3084" y="5008"/>
                  </a:lnTo>
                  <a:lnTo>
                    <a:pt x="1542" y="5008"/>
                  </a:lnTo>
                  <a:lnTo>
                    <a:pt x="1542" y="7059"/>
                  </a:lnTo>
                  <a:lnTo>
                    <a:pt x="2311" y="7827"/>
                  </a:lnTo>
                  <a:lnTo>
                    <a:pt x="2311" y="8688"/>
                  </a:lnTo>
                  <a:lnTo>
                    <a:pt x="1905" y="9094"/>
                  </a:lnTo>
                  <a:lnTo>
                    <a:pt x="724" y="7915"/>
                  </a:lnTo>
                  <a:lnTo>
                    <a:pt x="724" y="5367"/>
                  </a:lnTo>
                  <a:lnTo>
                    <a:pt x="1" y="5367"/>
                  </a:lnTo>
                  <a:lnTo>
                    <a:pt x="1" y="8214"/>
                  </a:lnTo>
                  <a:lnTo>
                    <a:pt x="1542" y="9756"/>
                  </a:lnTo>
                  <a:lnTo>
                    <a:pt x="1542" y="14228"/>
                  </a:lnTo>
                  <a:lnTo>
                    <a:pt x="2263" y="14228"/>
                  </a:lnTo>
                  <a:lnTo>
                    <a:pt x="2263" y="9756"/>
                  </a:lnTo>
                  <a:lnTo>
                    <a:pt x="3036" y="8987"/>
                  </a:lnTo>
                  <a:lnTo>
                    <a:pt x="3036" y="7532"/>
                  </a:lnTo>
                  <a:lnTo>
                    <a:pt x="2263" y="6759"/>
                  </a:lnTo>
                  <a:lnTo>
                    <a:pt x="2263" y="5729"/>
                  </a:lnTo>
                  <a:lnTo>
                    <a:pt x="3805" y="5729"/>
                  </a:lnTo>
                  <a:lnTo>
                    <a:pt x="3805" y="3032"/>
                  </a:lnTo>
                  <a:lnTo>
                    <a:pt x="8089" y="3032"/>
                  </a:lnTo>
                  <a:lnTo>
                    <a:pt x="8089" y="4747"/>
                  </a:lnTo>
                  <a:lnTo>
                    <a:pt x="9245" y="5903"/>
                  </a:lnTo>
                  <a:lnTo>
                    <a:pt x="9245" y="6164"/>
                  </a:lnTo>
                  <a:lnTo>
                    <a:pt x="8089" y="6164"/>
                  </a:lnTo>
                  <a:lnTo>
                    <a:pt x="8089" y="6933"/>
                  </a:lnTo>
                  <a:lnTo>
                    <a:pt x="6526" y="6933"/>
                  </a:lnTo>
                  <a:cubicBezTo>
                    <a:pt x="6115" y="6933"/>
                    <a:pt x="5778" y="7268"/>
                    <a:pt x="5778" y="7678"/>
                  </a:cubicBezTo>
                  <a:lnTo>
                    <a:pt x="5778" y="9220"/>
                  </a:lnTo>
                  <a:cubicBezTo>
                    <a:pt x="5778" y="9631"/>
                    <a:pt x="6115" y="9968"/>
                    <a:pt x="6526" y="9968"/>
                  </a:cubicBezTo>
                  <a:lnTo>
                    <a:pt x="8089" y="9968"/>
                  </a:lnTo>
                  <a:lnTo>
                    <a:pt x="8089" y="10375"/>
                  </a:lnTo>
                  <a:cubicBezTo>
                    <a:pt x="8089" y="11092"/>
                    <a:pt x="7477" y="11555"/>
                    <a:pt x="6526" y="11555"/>
                  </a:cubicBezTo>
                  <a:lnTo>
                    <a:pt x="4215" y="11555"/>
                  </a:lnTo>
                  <a:lnTo>
                    <a:pt x="4215" y="12279"/>
                  </a:lnTo>
                  <a:lnTo>
                    <a:pt x="5395" y="12279"/>
                  </a:lnTo>
                  <a:lnTo>
                    <a:pt x="5395" y="14228"/>
                  </a:lnTo>
                  <a:lnTo>
                    <a:pt x="6115" y="14228"/>
                  </a:lnTo>
                  <a:lnTo>
                    <a:pt x="6115" y="12279"/>
                  </a:lnTo>
                  <a:lnTo>
                    <a:pt x="6526" y="12279"/>
                  </a:lnTo>
                  <a:cubicBezTo>
                    <a:pt x="7874" y="12279"/>
                    <a:pt x="8814" y="11496"/>
                    <a:pt x="8814" y="10375"/>
                  </a:cubicBezTo>
                  <a:lnTo>
                    <a:pt x="8814" y="9244"/>
                  </a:lnTo>
                  <a:lnTo>
                    <a:pt x="6526" y="9244"/>
                  </a:lnTo>
                  <a:cubicBezTo>
                    <a:pt x="6512" y="9244"/>
                    <a:pt x="6502" y="9234"/>
                    <a:pt x="6502" y="9220"/>
                  </a:cubicBezTo>
                  <a:lnTo>
                    <a:pt x="6502" y="7678"/>
                  </a:lnTo>
                  <a:cubicBezTo>
                    <a:pt x="6502" y="7668"/>
                    <a:pt x="6512" y="7657"/>
                    <a:pt x="6526" y="7657"/>
                  </a:cubicBezTo>
                  <a:lnTo>
                    <a:pt x="8814" y="7657"/>
                  </a:lnTo>
                  <a:lnTo>
                    <a:pt x="8814" y="6884"/>
                  </a:lnTo>
                  <a:lnTo>
                    <a:pt x="9969" y="6884"/>
                  </a:lnTo>
                  <a:lnTo>
                    <a:pt x="9969" y="5604"/>
                  </a:lnTo>
                  <a:lnTo>
                    <a:pt x="8814" y="4448"/>
                  </a:lnTo>
                  <a:lnTo>
                    <a:pt x="8814" y="2823"/>
                  </a:lnTo>
                  <a:lnTo>
                    <a:pt x="9969" y="1667"/>
                  </a:lnTo>
                  <a:lnTo>
                    <a:pt x="99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47"/>
            <p:cNvSpPr/>
            <p:nvPr/>
          </p:nvSpPr>
          <p:spPr>
            <a:xfrm>
              <a:off x="4791725" y="2212325"/>
              <a:ext cx="249225" cy="355725"/>
            </a:xfrm>
            <a:custGeom>
              <a:rect b="b" l="l" r="r" t="t"/>
              <a:pathLst>
                <a:path extrusionOk="0" h="14229" w="9969">
                  <a:moveTo>
                    <a:pt x="6165" y="3032"/>
                  </a:moveTo>
                  <a:lnTo>
                    <a:pt x="6165" y="5342"/>
                  </a:lnTo>
                  <a:lnTo>
                    <a:pt x="7707" y="5342"/>
                  </a:lnTo>
                  <a:lnTo>
                    <a:pt x="7707" y="5990"/>
                  </a:lnTo>
                  <a:lnTo>
                    <a:pt x="5371" y="8325"/>
                  </a:lnTo>
                  <a:lnTo>
                    <a:pt x="4748" y="7702"/>
                  </a:lnTo>
                  <a:lnTo>
                    <a:pt x="1880" y="7702"/>
                  </a:lnTo>
                  <a:lnTo>
                    <a:pt x="1880" y="6933"/>
                  </a:lnTo>
                  <a:lnTo>
                    <a:pt x="724" y="6933"/>
                  </a:lnTo>
                  <a:lnTo>
                    <a:pt x="724" y="6672"/>
                  </a:lnTo>
                  <a:lnTo>
                    <a:pt x="1880" y="5517"/>
                  </a:lnTo>
                  <a:lnTo>
                    <a:pt x="1880" y="3032"/>
                  </a:lnTo>
                  <a:close/>
                  <a:moveTo>
                    <a:pt x="4449" y="8426"/>
                  </a:moveTo>
                  <a:lnTo>
                    <a:pt x="5009" y="8987"/>
                  </a:lnTo>
                  <a:lnTo>
                    <a:pt x="5009" y="9244"/>
                  </a:lnTo>
                  <a:lnTo>
                    <a:pt x="1880" y="9244"/>
                  </a:lnTo>
                  <a:lnTo>
                    <a:pt x="1880" y="8426"/>
                  </a:lnTo>
                  <a:close/>
                  <a:moveTo>
                    <a:pt x="6934" y="7782"/>
                  </a:moveTo>
                  <a:lnTo>
                    <a:pt x="6934" y="8987"/>
                  </a:lnTo>
                  <a:lnTo>
                    <a:pt x="7707" y="9756"/>
                  </a:lnTo>
                  <a:lnTo>
                    <a:pt x="7707" y="10017"/>
                  </a:lnTo>
                  <a:lnTo>
                    <a:pt x="5729" y="10017"/>
                  </a:lnTo>
                  <a:lnTo>
                    <a:pt x="5729" y="8987"/>
                  </a:lnTo>
                  <a:lnTo>
                    <a:pt x="6934" y="7782"/>
                  </a:lnTo>
                  <a:close/>
                  <a:moveTo>
                    <a:pt x="5009" y="9968"/>
                  </a:moveTo>
                  <a:lnTo>
                    <a:pt x="5009" y="11555"/>
                  </a:lnTo>
                  <a:lnTo>
                    <a:pt x="3442" y="11555"/>
                  </a:lnTo>
                  <a:cubicBezTo>
                    <a:pt x="2493" y="11555"/>
                    <a:pt x="1880" y="11092"/>
                    <a:pt x="1880" y="10375"/>
                  </a:cubicBezTo>
                  <a:lnTo>
                    <a:pt x="1880" y="9968"/>
                  </a:lnTo>
                  <a:close/>
                  <a:moveTo>
                    <a:pt x="1" y="0"/>
                  </a:moveTo>
                  <a:lnTo>
                    <a:pt x="1" y="1667"/>
                  </a:lnTo>
                  <a:lnTo>
                    <a:pt x="1156" y="2823"/>
                  </a:lnTo>
                  <a:lnTo>
                    <a:pt x="1156" y="5217"/>
                  </a:lnTo>
                  <a:lnTo>
                    <a:pt x="1" y="6373"/>
                  </a:lnTo>
                  <a:lnTo>
                    <a:pt x="1" y="7657"/>
                  </a:lnTo>
                  <a:lnTo>
                    <a:pt x="1156" y="7657"/>
                  </a:lnTo>
                  <a:lnTo>
                    <a:pt x="1156" y="10375"/>
                  </a:lnTo>
                  <a:cubicBezTo>
                    <a:pt x="1156" y="11496"/>
                    <a:pt x="2096" y="12279"/>
                    <a:pt x="3442" y="12279"/>
                  </a:cubicBezTo>
                  <a:lnTo>
                    <a:pt x="3853" y="12279"/>
                  </a:lnTo>
                  <a:lnTo>
                    <a:pt x="3853" y="14228"/>
                  </a:lnTo>
                  <a:lnTo>
                    <a:pt x="4574" y="14228"/>
                  </a:lnTo>
                  <a:lnTo>
                    <a:pt x="4574" y="12279"/>
                  </a:lnTo>
                  <a:lnTo>
                    <a:pt x="6526" y="12279"/>
                  </a:lnTo>
                  <a:lnTo>
                    <a:pt x="6526" y="11555"/>
                  </a:lnTo>
                  <a:lnTo>
                    <a:pt x="5729" y="11555"/>
                  </a:lnTo>
                  <a:lnTo>
                    <a:pt x="5729" y="10737"/>
                  </a:lnTo>
                  <a:lnTo>
                    <a:pt x="7707" y="10737"/>
                  </a:lnTo>
                  <a:lnTo>
                    <a:pt x="7707" y="14228"/>
                  </a:lnTo>
                  <a:lnTo>
                    <a:pt x="8427" y="14228"/>
                  </a:lnTo>
                  <a:lnTo>
                    <a:pt x="8427" y="9756"/>
                  </a:lnTo>
                  <a:lnTo>
                    <a:pt x="9969" y="8214"/>
                  </a:lnTo>
                  <a:lnTo>
                    <a:pt x="9969" y="4984"/>
                  </a:lnTo>
                  <a:lnTo>
                    <a:pt x="9244" y="4984"/>
                  </a:lnTo>
                  <a:lnTo>
                    <a:pt x="9244" y="7915"/>
                  </a:lnTo>
                  <a:lnTo>
                    <a:pt x="8065" y="9094"/>
                  </a:lnTo>
                  <a:lnTo>
                    <a:pt x="7657" y="8688"/>
                  </a:lnTo>
                  <a:lnTo>
                    <a:pt x="7657" y="7059"/>
                  </a:lnTo>
                  <a:lnTo>
                    <a:pt x="8427" y="6289"/>
                  </a:lnTo>
                  <a:lnTo>
                    <a:pt x="8427" y="4622"/>
                  </a:lnTo>
                  <a:lnTo>
                    <a:pt x="6885" y="4622"/>
                  </a:lnTo>
                  <a:lnTo>
                    <a:pt x="6885" y="2311"/>
                  </a:lnTo>
                  <a:lnTo>
                    <a:pt x="1667" y="2311"/>
                  </a:lnTo>
                  <a:lnTo>
                    <a:pt x="724" y="1368"/>
                  </a:lnTo>
                  <a:lnTo>
                    <a:pt x="724" y="720"/>
                  </a:lnTo>
                  <a:lnTo>
                    <a:pt x="7296" y="720"/>
                  </a:lnTo>
                  <a:cubicBezTo>
                    <a:pt x="8371" y="720"/>
                    <a:pt x="9244" y="1597"/>
                    <a:pt x="9244" y="2673"/>
                  </a:cubicBezTo>
                  <a:lnTo>
                    <a:pt x="9244" y="4211"/>
                  </a:lnTo>
                  <a:lnTo>
                    <a:pt x="9969" y="4211"/>
                  </a:lnTo>
                  <a:lnTo>
                    <a:pt x="9969" y="2673"/>
                  </a:lnTo>
                  <a:cubicBezTo>
                    <a:pt x="9969" y="1197"/>
                    <a:pt x="8768" y="0"/>
                    <a:pt x="7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7"/>
            <p:cNvSpPr/>
            <p:nvPr/>
          </p:nvSpPr>
          <p:spPr>
            <a:xfrm>
              <a:off x="4646675" y="2414525"/>
              <a:ext cx="19275" cy="18125"/>
            </a:xfrm>
            <a:custGeom>
              <a:rect b="b" l="l" r="r" t="t"/>
              <a:pathLst>
                <a:path extrusionOk="0" h="725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47"/>
            <p:cNvSpPr/>
            <p:nvPr/>
          </p:nvSpPr>
          <p:spPr>
            <a:xfrm>
              <a:off x="4685225" y="2433775"/>
              <a:ext cx="19250" cy="18100"/>
            </a:xfrm>
            <a:custGeom>
              <a:rect b="b" l="l" r="r" t="t"/>
              <a:pathLst>
                <a:path extrusionOk="0" h="724" w="770">
                  <a:moveTo>
                    <a:pt x="1" y="0"/>
                  </a:moveTo>
                  <a:lnTo>
                    <a:pt x="1" y="723"/>
                  </a:lnTo>
                  <a:lnTo>
                    <a:pt x="769" y="723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47"/>
            <p:cNvSpPr/>
            <p:nvPr/>
          </p:nvSpPr>
          <p:spPr>
            <a:xfrm>
              <a:off x="4685225" y="2395300"/>
              <a:ext cx="19250" cy="18050"/>
            </a:xfrm>
            <a:custGeom>
              <a:rect b="b" l="l" r="r" t="t"/>
              <a:pathLst>
                <a:path extrusionOk="0" h="722" w="770">
                  <a:moveTo>
                    <a:pt x="1" y="0"/>
                  </a:moveTo>
                  <a:lnTo>
                    <a:pt x="1" y="721"/>
                  </a:lnTo>
                  <a:lnTo>
                    <a:pt x="769" y="721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47"/>
            <p:cNvSpPr/>
            <p:nvPr/>
          </p:nvSpPr>
          <p:spPr>
            <a:xfrm>
              <a:off x="4723675" y="2453075"/>
              <a:ext cx="19350" cy="18025"/>
            </a:xfrm>
            <a:custGeom>
              <a:rect b="b" l="l" r="r" t="t"/>
              <a:pathLst>
                <a:path extrusionOk="0" h="721" w="774">
                  <a:moveTo>
                    <a:pt x="1" y="1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47"/>
            <p:cNvSpPr/>
            <p:nvPr/>
          </p:nvSpPr>
          <p:spPr>
            <a:xfrm>
              <a:off x="4723675" y="241452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47"/>
            <p:cNvSpPr/>
            <p:nvPr/>
          </p:nvSpPr>
          <p:spPr>
            <a:xfrm>
              <a:off x="4723675" y="2375975"/>
              <a:ext cx="19350" cy="18125"/>
            </a:xfrm>
            <a:custGeom>
              <a:rect b="b" l="l" r="r" t="t"/>
              <a:pathLst>
                <a:path extrusionOk="0" h="725" w="774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7"/>
            <p:cNvSpPr/>
            <p:nvPr/>
          </p:nvSpPr>
          <p:spPr>
            <a:xfrm>
              <a:off x="4560025" y="2311250"/>
              <a:ext cx="37950" cy="44300"/>
            </a:xfrm>
            <a:custGeom>
              <a:rect b="b" l="l" r="r" t="t"/>
              <a:pathLst>
                <a:path extrusionOk="0" h="1772" w="1518">
                  <a:moveTo>
                    <a:pt x="640" y="0"/>
                  </a:moveTo>
                  <a:lnTo>
                    <a:pt x="129" y="512"/>
                  </a:lnTo>
                  <a:lnTo>
                    <a:pt x="668" y="1051"/>
                  </a:lnTo>
                  <a:lnTo>
                    <a:pt x="0" y="1051"/>
                  </a:lnTo>
                  <a:lnTo>
                    <a:pt x="0" y="1772"/>
                  </a:lnTo>
                  <a:lnTo>
                    <a:pt x="1517" y="1772"/>
                  </a:lnTo>
                  <a:lnTo>
                    <a:pt x="1517" y="877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47"/>
            <p:cNvSpPr/>
            <p:nvPr/>
          </p:nvSpPr>
          <p:spPr>
            <a:xfrm>
              <a:off x="4868200" y="2337525"/>
              <a:ext cx="38500" cy="18025"/>
            </a:xfrm>
            <a:custGeom>
              <a:rect b="b" l="l" r="r" t="t"/>
              <a:pathLst>
                <a:path extrusionOk="0" h="721" w="1540">
                  <a:moveTo>
                    <a:pt x="1" y="0"/>
                  </a:moveTo>
                  <a:lnTo>
                    <a:pt x="1" y="721"/>
                  </a:lnTo>
                  <a:lnTo>
                    <a:pt x="1539" y="721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" name="Google Shape;339;p47"/>
          <p:cNvGrpSpPr/>
          <p:nvPr/>
        </p:nvGrpSpPr>
        <p:grpSpPr>
          <a:xfrm>
            <a:off x="8166556" y="480064"/>
            <a:ext cx="558983" cy="412265"/>
            <a:chOff x="4825145" y="2315629"/>
            <a:chExt cx="351871" cy="253047"/>
          </a:xfrm>
        </p:grpSpPr>
        <p:sp>
          <p:nvSpPr>
            <p:cNvPr id="340" name="Google Shape;340;p47"/>
            <p:cNvSpPr/>
            <p:nvPr/>
          </p:nvSpPr>
          <p:spPr>
            <a:xfrm>
              <a:off x="4863368" y="2459153"/>
              <a:ext cx="11025" cy="10382"/>
            </a:xfrm>
            <a:custGeom>
              <a:rect b="b" l="l" r="r" t="t"/>
              <a:pathLst>
                <a:path extrusionOk="0" h="726" w="771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1" name="Google Shape;341;p47"/>
            <p:cNvGrpSpPr/>
            <p:nvPr/>
          </p:nvGrpSpPr>
          <p:grpSpPr>
            <a:xfrm>
              <a:off x="4825145" y="2315629"/>
              <a:ext cx="351871" cy="253047"/>
              <a:chOff x="4825145" y="2315629"/>
              <a:chExt cx="351871" cy="253047"/>
            </a:xfrm>
          </p:grpSpPr>
          <p:sp>
            <p:nvSpPr>
              <p:cNvPr id="342" name="Google Shape;342;p47"/>
              <p:cNvSpPr/>
              <p:nvPr/>
            </p:nvSpPr>
            <p:spPr>
              <a:xfrm>
                <a:off x="4825145" y="2393075"/>
                <a:ext cx="98513" cy="98456"/>
              </a:xfrm>
              <a:custGeom>
                <a:rect b="b" l="l" r="r" t="t"/>
                <a:pathLst>
                  <a:path extrusionOk="0" h="6885" w="6889">
                    <a:moveTo>
                      <a:pt x="3443" y="724"/>
                    </a:moveTo>
                    <a:cubicBezTo>
                      <a:pt x="4094" y="724"/>
                      <a:pt x="4623" y="1253"/>
                      <a:pt x="4623" y="1904"/>
                    </a:cubicBezTo>
                    <a:cubicBezTo>
                      <a:pt x="4623" y="2551"/>
                      <a:pt x="4094" y="3084"/>
                      <a:pt x="3443" y="3084"/>
                    </a:cubicBezTo>
                    <a:cubicBezTo>
                      <a:pt x="2792" y="3084"/>
                      <a:pt x="2263" y="2551"/>
                      <a:pt x="2263" y="1904"/>
                    </a:cubicBezTo>
                    <a:cubicBezTo>
                      <a:pt x="2263" y="1253"/>
                      <a:pt x="2792" y="724"/>
                      <a:pt x="3443" y="724"/>
                    </a:cubicBezTo>
                    <a:close/>
                    <a:moveTo>
                      <a:pt x="3443" y="0"/>
                    </a:moveTo>
                    <a:cubicBezTo>
                      <a:pt x="2395" y="0"/>
                      <a:pt x="1543" y="853"/>
                      <a:pt x="1543" y="1904"/>
                    </a:cubicBezTo>
                    <a:cubicBezTo>
                      <a:pt x="1543" y="2349"/>
                      <a:pt x="1696" y="2757"/>
                      <a:pt x="1953" y="3084"/>
                    </a:cubicBezTo>
                    <a:lnTo>
                      <a:pt x="1132" y="3084"/>
                    </a:lnTo>
                    <a:cubicBezTo>
                      <a:pt x="509" y="3084"/>
                      <a:pt x="1" y="3589"/>
                      <a:pt x="1" y="4215"/>
                    </a:cubicBezTo>
                    <a:lnTo>
                      <a:pt x="1" y="6885"/>
                    </a:lnTo>
                    <a:lnTo>
                      <a:pt x="2263" y="6885"/>
                    </a:lnTo>
                    <a:lnTo>
                      <a:pt x="2263" y="4598"/>
                    </a:lnTo>
                    <a:lnTo>
                      <a:pt x="1543" y="4598"/>
                    </a:lnTo>
                    <a:lnTo>
                      <a:pt x="1543" y="6164"/>
                    </a:lnTo>
                    <a:lnTo>
                      <a:pt x="724" y="6164"/>
                    </a:lnTo>
                    <a:lnTo>
                      <a:pt x="724" y="4215"/>
                    </a:lnTo>
                    <a:cubicBezTo>
                      <a:pt x="724" y="3989"/>
                      <a:pt x="906" y="3804"/>
                      <a:pt x="1132" y="3804"/>
                    </a:cubicBezTo>
                    <a:lnTo>
                      <a:pt x="5754" y="3804"/>
                    </a:lnTo>
                    <a:cubicBezTo>
                      <a:pt x="5980" y="3804"/>
                      <a:pt x="6165" y="3989"/>
                      <a:pt x="6165" y="4215"/>
                    </a:cubicBezTo>
                    <a:lnTo>
                      <a:pt x="6165" y="6164"/>
                    </a:lnTo>
                    <a:lnTo>
                      <a:pt x="5347" y="6164"/>
                    </a:lnTo>
                    <a:lnTo>
                      <a:pt x="5347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3060" y="6164"/>
                    </a:lnTo>
                    <a:lnTo>
                      <a:pt x="3060" y="6885"/>
                    </a:lnTo>
                    <a:lnTo>
                      <a:pt x="6889" y="6885"/>
                    </a:lnTo>
                    <a:lnTo>
                      <a:pt x="6889" y="4215"/>
                    </a:lnTo>
                    <a:cubicBezTo>
                      <a:pt x="6889" y="3589"/>
                      <a:pt x="6380" y="3084"/>
                      <a:pt x="5754" y="3084"/>
                    </a:cubicBezTo>
                    <a:lnTo>
                      <a:pt x="4936" y="3084"/>
                    </a:lnTo>
                    <a:cubicBezTo>
                      <a:pt x="5193" y="2757"/>
                      <a:pt x="5347" y="2349"/>
                      <a:pt x="5347" y="1904"/>
                    </a:cubicBezTo>
                    <a:cubicBezTo>
                      <a:pt x="5347" y="853"/>
                      <a:pt x="4494" y="0"/>
                      <a:pt x="3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47"/>
              <p:cNvSpPr/>
              <p:nvPr/>
            </p:nvSpPr>
            <p:spPr>
              <a:xfrm>
                <a:off x="5028599" y="2459153"/>
                <a:ext cx="11068" cy="10382"/>
              </a:xfrm>
              <a:custGeom>
                <a:rect b="b" l="l" r="r" t="t"/>
                <a:pathLst>
                  <a:path extrusionOk="0" h="726" w="774">
                    <a:moveTo>
                      <a:pt x="1" y="1"/>
                    </a:moveTo>
                    <a:lnTo>
                      <a:pt x="1" y="725"/>
                    </a:lnTo>
                    <a:lnTo>
                      <a:pt x="774" y="725"/>
                    </a:lnTo>
                    <a:lnTo>
                      <a:pt x="7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47"/>
              <p:cNvSpPr/>
              <p:nvPr/>
            </p:nvSpPr>
            <p:spPr>
              <a:xfrm>
                <a:off x="4990433" y="2393075"/>
                <a:ext cx="98456" cy="98456"/>
              </a:xfrm>
              <a:custGeom>
                <a:rect b="b" l="l" r="r" t="t"/>
                <a:pathLst>
                  <a:path extrusionOk="0" h="6885" w="6885">
                    <a:moveTo>
                      <a:pt x="3443" y="724"/>
                    </a:moveTo>
                    <a:cubicBezTo>
                      <a:pt x="4093" y="724"/>
                      <a:pt x="4623" y="1253"/>
                      <a:pt x="4623" y="1904"/>
                    </a:cubicBezTo>
                    <a:cubicBezTo>
                      <a:pt x="4623" y="2551"/>
                      <a:pt x="4093" y="3084"/>
                      <a:pt x="3443" y="3084"/>
                    </a:cubicBezTo>
                    <a:cubicBezTo>
                      <a:pt x="2792" y="3084"/>
                      <a:pt x="2263" y="2551"/>
                      <a:pt x="2263" y="1904"/>
                    </a:cubicBezTo>
                    <a:cubicBezTo>
                      <a:pt x="2263" y="1253"/>
                      <a:pt x="2792" y="724"/>
                      <a:pt x="3443" y="724"/>
                    </a:cubicBezTo>
                    <a:close/>
                    <a:moveTo>
                      <a:pt x="5754" y="3804"/>
                    </a:moveTo>
                    <a:cubicBezTo>
                      <a:pt x="5980" y="3804"/>
                      <a:pt x="6164" y="3989"/>
                      <a:pt x="6164" y="4215"/>
                    </a:cubicBezTo>
                    <a:lnTo>
                      <a:pt x="6164" y="6164"/>
                    </a:lnTo>
                    <a:lnTo>
                      <a:pt x="5343" y="6164"/>
                    </a:lnTo>
                    <a:lnTo>
                      <a:pt x="5343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2263" y="6164"/>
                    </a:lnTo>
                    <a:lnTo>
                      <a:pt x="2263" y="4598"/>
                    </a:lnTo>
                    <a:lnTo>
                      <a:pt x="1539" y="4598"/>
                    </a:lnTo>
                    <a:lnTo>
                      <a:pt x="1539" y="6164"/>
                    </a:lnTo>
                    <a:lnTo>
                      <a:pt x="721" y="6164"/>
                    </a:lnTo>
                    <a:lnTo>
                      <a:pt x="721" y="4215"/>
                    </a:lnTo>
                    <a:cubicBezTo>
                      <a:pt x="721" y="3989"/>
                      <a:pt x="906" y="3804"/>
                      <a:pt x="1131" y="3804"/>
                    </a:cubicBezTo>
                    <a:close/>
                    <a:moveTo>
                      <a:pt x="3443" y="0"/>
                    </a:moveTo>
                    <a:cubicBezTo>
                      <a:pt x="2395" y="0"/>
                      <a:pt x="1539" y="853"/>
                      <a:pt x="1539" y="1904"/>
                    </a:cubicBezTo>
                    <a:cubicBezTo>
                      <a:pt x="1539" y="2349"/>
                      <a:pt x="1695" y="2757"/>
                      <a:pt x="1953" y="3084"/>
                    </a:cubicBezTo>
                    <a:lnTo>
                      <a:pt x="1131" y="3084"/>
                    </a:lnTo>
                    <a:cubicBezTo>
                      <a:pt x="505" y="3084"/>
                      <a:pt x="0" y="3589"/>
                      <a:pt x="0" y="4215"/>
                    </a:cubicBezTo>
                    <a:lnTo>
                      <a:pt x="0" y="6885"/>
                    </a:lnTo>
                    <a:lnTo>
                      <a:pt x="6885" y="6885"/>
                    </a:lnTo>
                    <a:lnTo>
                      <a:pt x="6885" y="4215"/>
                    </a:lnTo>
                    <a:cubicBezTo>
                      <a:pt x="6885" y="3589"/>
                      <a:pt x="6377" y="3084"/>
                      <a:pt x="5754" y="3084"/>
                    </a:cubicBezTo>
                    <a:lnTo>
                      <a:pt x="4932" y="3084"/>
                    </a:lnTo>
                    <a:cubicBezTo>
                      <a:pt x="5190" y="2757"/>
                      <a:pt x="5343" y="2349"/>
                      <a:pt x="5343" y="1904"/>
                    </a:cubicBezTo>
                    <a:cubicBezTo>
                      <a:pt x="5343" y="853"/>
                      <a:pt x="4490" y="0"/>
                      <a:pt x="3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47"/>
              <p:cNvSpPr/>
              <p:nvPr/>
            </p:nvSpPr>
            <p:spPr>
              <a:xfrm>
                <a:off x="5078561" y="2470206"/>
                <a:ext cx="98456" cy="98470"/>
              </a:xfrm>
              <a:custGeom>
                <a:rect b="b" l="l" r="r" t="t"/>
                <a:pathLst>
                  <a:path extrusionOk="0" h="6886" w="6885">
                    <a:moveTo>
                      <a:pt x="3442" y="721"/>
                    </a:moveTo>
                    <a:cubicBezTo>
                      <a:pt x="4093" y="721"/>
                      <a:pt x="4623" y="1250"/>
                      <a:pt x="4623" y="1901"/>
                    </a:cubicBezTo>
                    <a:cubicBezTo>
                      <a:pt x="4623" y="2552"/>
                      <a:pt x="4093" y="3081"/>
                      <a:pt x="3442" y="3081"/>
                    </a:cubicBezTo>
                    <a:cubicBezTo>
                      <a:pt x="2792" y="3081"/>
                      <a:pt x="2263" y="2552"/>
                      <a:pt x="2263" y="1901"/>
                    </a:cubicBezTo>
                    <a:cubicBezTo>
                      <a:pt x="2263" y="1250"/>
                      <a:pt x="2792" y="721"/>
                      <a:pt x="3442" y="721"/>
                    </a:cubicBezTo>
                    <a:close/>
                    <a:moveTo>
                      <a:pt x="5754" y="3805"/>
                    </a:moveTo>
                    <a:cubicBezTo>
                      <a:pt x="5980" y="3805"/>
                      <a:pt x="6161" y="3986"/>
                      <a:pt x="6161" y="4212"/>
                    </a:cubicBezTo>
                    <a:lnTo>
                      <a:pt x="6161" y="6164"/>
                    </a:lnTo>
                    <a:lnTo>
                      <a:pt x="5343" y="6164"/>
                    </a:lnTo>
                    <a:lnTo>
                      <a:pt x="5343" y="4598"/>
                    </a:lnTo>
                    <a:lnTo>
                      <a:pt x="4623" y="4598"/>
                    </a:lnTo>
                    <a:lnTo>
                      <a:pt x="4623" y="6164"/>
                    </a:lnTo>
                    <a:lnTo>
                      <a:pt x="2263" y="6164"/>
                    </a:lnTo>
                    <a:lnTo>
                      <a:pt x="2263" y="4598"/>
                    </a:lnTo>
                    <a:lnTo>
                      <a:pt x="1540" y="4598"/>
                    </a:lnTo>
                    <a:lnTo>
                      <a:pt x="1540" y="6164"/>
                    </a:lnTo>
                    <a:lnTo>
                      <a:pt x="722" y="6164"/>
                    </a:lnTo>
                    <a:lnTo>
                      <a:pt x="722" y="4212"/>
                    </a:lnTo>
                    <a:cubicBezTo>
                      <a:pt x="722" y="3986"/>
                      <a:pt x="906" y="3805"/>
                      <a:pt x="1133" y="3805"/>
                    </a:cubicBezTo>
                    <a:close/>
                    <a:moveTo>
                      <a:pt x="3442" y="1"/>
                    </a:moveTo>
                    <a:cubicBezTo>
                      <a:pt x="2392" y="1"/>
                      <a:pt x="1540" y="853"/>
                      <a:pt x="1540" y="1901"/>
                    </a:cubicBezTo>
                    <a:cubicBezTo>
                      <a:pt x="1540" y="2347"/>
                      <a:pt x="1697" y="2757"/>
                      <a:pt x="1953" y="3081"/>
                    </a:cubicBezTo>
                    <a:lnTo>
                      <a:pt x="1133" y="3081"/>
                    </a:lnTo>
                    <a:cubicBezTo>
                      <a:pt x="506" y="3081"/>
                      <a:pt x="1" y="3589"/>
                      <a:pt x="1" y="4212"/>
                    </a:cubicBezTo>
                    <a:lnTo>
                      <a:pt x="1" y="6885"/>
                    </a:lnTo>
                    <a:lnTo>
                      <a:pt x="6885" y="6885"/>
                    </a:lnTo>
                    <a:lnTo>
                      <a:pt x="6885" y="4212"/>
                    </a:lnTo>
                    <a:cubicBezTo>
                      <a:pt x="6885" y="3589"/>
                      <a:pt x="6377" y="3081"/>
                      <a:pt x="5754" y="3081"/>
                    </a:cubicBezTo>
                    <a:lnTo>
                      <a:pt x="4933" y="3081"/>
                    </a:lnTo>
                    <a:cubicBezTo>
                      <a:pt x="5190" y="2757"/>
                      <a:pt x="5343" y="2347"/>
                      <a:pt x="5343" y="1901"/>
                    </a:cubicBezTo>
                    <a:cubicBezTo>
                      <a:pt x="5343" y="853"/>
                      <a:pt x="4490" y="1"/>
                      <a:pt x="3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47"/>
              <p:cNvSpPr/>
              <p:nvPr/>
            </p:nvSpPr>
            <p:spPr>
              <a:xfrm>
                <a:off x="5078561" y="2315972"/>
                <a:ext cx="98456" cy="98456"/>
              </a:xfrm>
              <a:custGeom>
                <a:rect b="b" l="l" r="r" t="t"/>
                <a:pathLst>
                  <a:path extrusionOk="0" h="6885" w="6885">
                    <a:moveTo>
                      <a:pt x="3442" y="721"/>
                    </a:moveTo>
                    <a:cubicBezTo>
                      <a:pt x="4093" y="721"/>
                      <a:pt x="4623" y="1251"/>
                      <a:pt x="4623" y="1901"/>
                    </a:cubicBezTo>
                    <a:cubicBezTo>
                      <a:pt x="4623" y="2552"/>
                      <a:pt x="4093" y="3081"/>
                      <a:pt x="3442" y="3081"/>
                    </a:cubicBezTo>
                    <a:cubicBezTo>
                      <a:pt x="2792" y="3081"/>
                      <a:pt x="2263" y="2552"/>
                      <a:pt x="2263" y="1901"/>
                    </a:cubicBezTo>
                    <a:cubicBezTo>
                      <a:pt x="2263" y="1251"/>
                      <a:pt x="2792" y="721"/>
                      <a:pt x="3442" y="721"/>
                    </a:cubicBezTo>
                    <a:close/>
                    <a:moveTo>
                      <a:pt x="3442" y="1"/>
                    </a:moveTo>
                    <a:cubicBezTo>
                      <a:pt x="2392" y="1"/>
                      <a:pt x="1540" y="854"/>
                      <a:pt x="1540" y="1901"/>
                    </a:cubicBezTo>
                    <a:cubicBezTo>
                      <a:pt x="1540" y="2347"/>
                      <a:pt x="1697" y="2758"/>
                      <a:pt x="1953" y="3081"/>
                    </a:cubicBezTo>
                    <a:lnTo>
                      <a:pt x="1133" y="3081"/>
                    </a:lnTo>
                    <a:cubicBezTo>
                      <a:pt x="506" y="3081"/>
                      <a:pt x="1" y="3589"/>
                      <a:pt x="1" y="4212"/>
                    </a:cubicBezTo>
                    <a:lnTo>
                      <a:pt x="1" y="6885"/>
                    </a:lnTo>
                    <a:lnTo>
                      <a:pt x="3826" y="6885"/>
                    </a:lnTo>
                    <a:lnTo>
                      <a:pt x="3826" y="6161"/>
                    </a:lnTo>
                    <a:lnTo>
                      <a:pt x="2263" y="6161"/>
                    </a:lnTo>
                    <a:lnTo>
                      <a:pt x="2263" y="4599"/>
                    </a:lnTo>
                    <a:lnTo>
                      <a:pt x="1540" y="4599"/>
                    </a:lnTo>
                    <a:lnTo>
                      <a:pt x="1540" y="6161"/>
                    </a:lnTo>
                    <a:lnTo>
                      <a:pt x="722" y="6161"/>
                    </a:lnTo>
                    <a:lnTo>
                      <a:pt x="722" y="4212"/>
                    </a:lnTo>
                    <a:cubicBezTo>
                      <a:pt x="722" y="3986"/>
                      <a:pt x="906" y="3802"/>
                      <a:pt x="1133" y="3802"/>
                    </a:cubicBezTo>
                    <a:lnTo>
                      <a:pt x="5754" y="3802"/>
                    </a:lnTo>
                    <a:cubicBezTo>
                      <a:pt x="5980" y="3802"/>
                      <a:pt x="6161" y="3986"/>
                      <a:pt x="6161" y="4212"/>
                    </a:cubicBezTo>
                    <a:lnTo>
                      <a:pt x="6161" y="6161"/>
                    </a:lnTo>
                    <a:lnTo>
                      <a:pt x="5343" y="6161"/>
                    </a:lnTo>
                    <a:lnTo>
                      <a:pt x="5343" y="4599"/>
                    </a:lnTo>
                    <a:lnTo>
                      <a:pt x="4623" y="4599"/>
                    </a:lnTo>
                    <a:lnTo>
                      <a:pt x="4623" y="6885"/>
                    </a:lnTo>
                    <a:lnTo>
                      <a:pt x="6885" y="6885"/>
                    </a:lnTo>
                    <a:lnTo>
                      <a:pt x="6885" y="4212"/>
                    </a:lnTo>
                    <a:cubicBezTo>
                      <a:pt x="6885" y="3589"/>
                      <a:pt x="6377" y="3081"/>
                      <a:pt x="5754" y="3081"/>
                    </a:cubicBezTo>
                    <a:lnTo>
                      <a:pt x="4933" y="3081"/>
                    </a:lnTo>
                    <a:cubicBezTo>
                      <a:pt x="5190" y="2758"/>
                      <a:pt x="5343" y="2347"/>
                      <a:pt x="5343" y="1901"/>
                    </a:cubicBezTo>
                    <a:cubicBezTo>
                      <a:pt x="5343" y="854"/>
                      <a:pt x="4490" y="1"/>
                      <a:pt x="3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47"/>
              <p:cNvSpPr/>
              <p:nvPr/>
            </p:nvSpPr>
            <p:spPr>
              <a:xfrm>
                <a:off x="4912944" y="2415125"/>
                <a:ext cx="11068" cy="10310"/>
              </a:xfrm>
              <a:custGeom>
                <a:rect b="b" l="l" r="r" t="t"/>
                <a:pathLst>
                  <a:path extrusionOk="0" h="721" w="774">
                    <a:moveTo>
                      <a:pt x="0" y="0"/>
                    </a:moveTo>
                    <a:lnTo>
                      <a:pt x="0" y="720"/>
                    </a:lnTo>
                    <a:lnTo>
                      <a:pt x="773" y="720"/>
                    </a:lnTo>
                    <a:lnTo>
                      <a:pt x="7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47"/>
              <p:cNvSpPr/>
              <p:nvPr/>
            </p:nvSpPr>
            <p:spPr>
              <a:xfrm>
                <a:off x="4934994" y="2426121"/>
                <a:ext cx="10997" cy="10353"/>
              </a:xfrm>
              <a:custGeom>
                <a:rect b="b" l="l" r="r" t="t"/>
                <a:pathLst>
                  <a:path extrusionOk="0" h="724" w="769">
                    <a:moveTo>
                      <a:pt x="0" y="0"/>
                    </a:moveTo>
                    <a:lnTo>
                      <a:pt x="0" y="724"/>
                    </a:lnTo>
                    <a:lnTo>
                      <a:pt x="769" y="724"/>
                    </a:lnTo>
                    <a:lnTo>
                      <a:pt x="7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47"/>
              <p:cNvSpPr/>
              <p:nvPr/>
            </p:nvSpPr>
            <p:spPr>
              <a:xfrm>
                <a:off x="4934994" y="2404071"/>
                <a:ext cx="10997" cy="10353"/>
              </a:xfrm>
              <a:custGeom>
                <a:rect b="b" l="l" r="r" t="t"/>
                <a:pathLst>
                  <a:path extrusionOk="0" h="724" w="769">
                    <a:moveTo>
                      <a:pt x="0" y="0"/>
                    </a:moveTo>
                    <a:lnTo>
                      <a:pt x="0" y="724"/>
                    </a:lnTo>
                    <a:lnTo>
                      <a:pt x="769" y="724"/>
                    </a:lnTo>
                    <a:lnTo>
                      <a:pt x="7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47"/>
              <p:cNvSpPr/>
              <p:nvPr/>
            </p:nvSpPr>
            <p:spPr>
              <a:xfrm>
                <a:off x="4957030" y="2393075"/>
                <a:ext cx="11011" cy="10367"/>
              </a:xfrm>
              <a:custGeom>
                <a:rect b="b" l="l" r="r" t="t"/>
                <a:pathLst>
                  <a:path extrusionOk="0" h="725" w="770">
                    <a:moveTo>
                      <a:pt x="1" y="0"/>
                    </a:moveTo>
                    <a:lnTo>
                      <a:pt x="1" y="724"/>
                    </a:lnTo>
                    <a:lnTo>
                      <a:pt x="770" y="724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47"/>
              <p:cNvSpPr/>
              <p:nvPr/>
            </p:nvSpPr>
            <p:spPr>
              <a:xfrm>
                <a:off x="4957030" y="2415125"/>
                <a:ext cx="11011" cy="10310"/>
              </a:xfrm>
              <a:custGeom>
                <a:rect b="b" l="l" r="r" t="t"/>
                <a:pathLst>
                  <a:path extrusionOk="0" h="721" w="770">
                    <a:moveTo>
                      <a:pt x="1" y="0"/>
                    </a:moveTo>
                    <a:lnTo>
                      <a:pt x="1" y="720"/>
                    </a:lnTo>
                    <a:lnTo>
                      <a:pt x="770" y="720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47"/>
              <p:cNvSpPr/>
              <p:nvPr/>
            </p:nvSpPr>
            <p:spPr>
              <a:xfrm>
                <a:off x="4957030" y="2437175"/>
                <a:ext cx="11011" cy="10310"/>
              </a:xfrm>
              <a:custGeom>
                <a:rect b="b" l="l" r="r" t="t"/>
                <a:pathLst>
                  <a:path extrusionOk="0" h="721" w="770">
                    <a:moveTo>
                      <a:pt x="1" y="0"/>
                    </a:moveTo>
                    <a:lnTo>
                      <a:pt x="1" y="720"/>
                    </a:lnTo>
                    <a:lnTo>
                      <a:pt x="770" y="720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47"/>
              <p:cNvSpPr/>
              <p:nvPr/>
            </p:nvSpPr>
            <p:spPr>
              <a:xfrm>
                <a:off x="5001086" y="2502909"/>
                <a:ext cx="55098" cy="55112"/>
              </a:xfrm>
              <a:custGeom>
                <a:rect b="b" l="l" r="r" t="t"/>
                <a:pathLst>
                  <a:path extrusionOk="0" h="3854" w="3853">
                    <a:moveTo>
                      <a:pt x="1925" y="1518"/>
                    </a:moveTo>
                    <a:cubicBezTo>
                      <a:pt x="2151" y="1518"/>
                      <a:pt x="2336" y="1699"/>
                      <a:pt x="2336" y="1925"/>
                    </a:cubicBezTo>
                    <a:cubicBezTo>
                      <a:pt x="2336" y="2152"/>
                      <a:pt x="2151" y="2336"/>
                      <a:pt x="1925" y="2336"/>
                    </a:cubicBezTo>
                    <a:cubicBezTo>
                      <a:pt x="1702" y="2336"/>
                      <a:pt x="1518" y="2152"/>
                      <a:pt x="1518" y="1925"/>
                    </a:cubicBezTo>
                    <a:cubicBezTo>
                      <a:pt x="1518" y="1699"/>
                      <a:pt x="1702" y="1518"/>
                      <a:pt x="1925" y="1518"/>
                    </a:cubicBezTo>
                    <a:close/>
                    <a:moveTo>
                      <a:pt x="1567" y="1"/>
                    </a:moveTo>
                    <a:lnTo>
                      <a:pt x="1567" y="854"/>
                    </a:lnTo>
                    <a:cubicBezTo>
                      <a:pt x="1518" y="870"/>
                      <a:pt x="1469" y="888"/>
                      <a:pt x="1424" y="912"/>
                    </a:cubicBezTo>
                    <a:lnTo>
                      <a:pt x="821" y="306"/>
                    </a:lnTo>
                    <a:lnTo>
                      <a:pt x="310" y="818"/>
                    </a:lnTo>
                    <a:lnTo>
                      <a:pt x="912" y="1424"/>
                    </a:lnTo>
                    <a:cubicBezTo>
                      <a:pt x="892" y="1469"/>
                      <a:pt x="871" y="1514"/>
                      <a:pt x="853" y="1564"/>
                    </a:cubicBezTo>
                    <a:lnTo>
                      <a:pt x="0" y="1564"/>
                    </a:lnTo>
                    <a:lnTo>
                      <a:pt x="0" y="2287"/>
                    </a:lnTo>
                    <a:lnTo>
                      <a:pt x="853" y="2287"/>
                    </a:lnTo>
                    <a:cubicBezTo>
                      <a:pt x="871" y="2336"/>
                      <a:pt x="892" y="2385"/>
                      <a:pt x="912" y="2430"/>
                    </a:cubicBezTo>
                    <a:lnTo>
                      <a:pt x="310" y="3032"/>
                    </a:lnTo>
                    <a:lnTo>
                      <a:pt x="821" y="3543"/>
                    </a:lnTo>
                    <a:lnTo>
                      <a:pt x="1424" y="2938"/>
                    </a:lnTo>
                    <a:cubicBezTo>
                      <a:pt x="1469" y="2963"/>
                      <a:pt x="1518" y="2979"/>
                      <a:pt x="1567" y="2997"/>
                    </a:cubicBezTo>
                    <a:lnTo>
                      <a:pt x="1567" y="3853"/>
                    </a:lnTo>
                    <a:lnTo>
                      <a:pt x="2287" y="3853"/>
                    </a:lnTo>
                    <a:lnTo>
                      <a:pt x="2287" y="2997"/>
                    </a:lnTo>
                    <a:cubicBezTo>
                      <a:pt x="2336" y="2979"/>
                      <a:pt x="2384" y="2963"/>
                      <a:pt x="2429" y="2938"/>
                    </a:cubicBezTo>
                    <a:lnTo>
                      <a:pt x="3032" y="3543"/>
                    </a:lnTo>
                    <a:lnTo>
                      <a:pt x="3544" y="3032"/>
                    </a:lnTo>
                    <a:lnTo>
                      <a:pt x="2941" y="2430"/>
                    </a:lnTo>
                    <a:cubicBezTo>
                      <a:pt x="2962" y="2385"/>
                      <a:pt x="2983" y="2336"/>
                      <a:pt x="3001" y="2287"/>
                    </a:cubicBezTo>
                    <a:lnTo>
                      <a:pt x="3853" y="2287"/>
                    </a:lnTo>
                    <a:lnTo>
                      <a:pt x="3853" y="1564"/>
                    </a:lnTo>
                    <a:lnTo>
                      <a:pt x="3001" y="1564"/>
                    </a:lnTo>
                    <a:cubicBezTo>
                      <a:pt x="2983" y="1514"/>
                      <a:pt x="2962" y="1469"/>
                      <a:pt x="2941" y="1424"/>
                    </a:cubicBezTo>
                    <a:lnTo>
                      <a:pt x="3544" y="818"/>
                    </a:lnTo>
                    <a:lnTo>
                      <a:pt x="3032" y="306"/>
                    </a:lnTo>
                    <a:lnTo>
                      <a:pt x="2429" y="912"/>
                    </a:lnTo>
                    <a:cubicBezTo>
                      <a:pt x="2384" y="888"/>
                      <a:pt x="2336" y="870"/>
                      <a:pt x="2287" y="854"/>
                    </a:cubicBezTo>
                    <a:lnTo>
                      <a:pt x="2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47"/>
              <p:cNvSpPr/>
              <p:nvPr/>
            </p:nvSpPr>
            <p:spPr>
              <a:xfrm>
                <a:off x="5023136" y="2315629"/>
                <a:ext cx="55098" cy="55055"/>
              </a:xfrm>
              <a:custGeom>
                <a:rect b="b" l="l" r="r" t="t"/>
                <a:pathLst>
                  <a:path extrusionOk="0" h="3850" w="3853">
                    <a:moveTo>
                      <a:pt x="1925" y="1514"/>
                    </a:moveTo>
                    <a:cubicBezTo>
                      <a:pt x="2151" y="1514"/>
                      <a:pt x="2336" y="1699"/>
                      <a:pt x="2336" y="1925"/>
                    </a:cubicBezTo>
                    <a:cubicBezTo>
                      <a:pt x="2336" y="2152"/>
                      <a:pt x="2151" y="2335"/>
                      <a:pt x="1925" y="2335"/>
                    </a:cubicBezTo>
                    <a:cubicBezTo>
                      <a:pt x="1698" y="2335"/>
                      <a:pt x="1517" y="2152"/>
                      <a:pt x="1517" y="1925"/>
                    </a:cubicBezTo>
                    <a:cubicBezTo>
                      <a:pt x="1517" y="1699"/>
                      <a:pt x="1698" y="1514"/>
                      <a:pt x="1925" y="1514"/>
                    </a:cubicBezTo>
                    <a:close/>
                    <a:moveTo>
                      <a:pt x="1563" y="1"/>
                    </a:moveTo>
                    <a:lnTo>
                      <a:pt x="1563" y="853"/>
                    </a:lnTo>
                    <a:cubicBezTo>
                      <a:pt x="1514" y="870"/>
                      <a:pt x="1469" y="888"/>
                      <a:pt x="1424" y="912"/>
                    </a:cubicBezTo>
                    <a:lnTo>
                      <a:pt x="818" y="306"/>
                    </a:lnTo>
                    <a:lnTo>
                      <a:pt x="310" y="819"/>
                    </a:lnTo>
                    <a:lnTo>
                      <a:pt x="912" y="1424"/>
                    </a:lnTo>
                    <a:cubicBezTo>
                      <a:pt x="891" y="1469"/>
                      <a:pt x="870" y="1514"/>
                      <a:pt x="853" y="1563"/>
                    </a:cubicBezTo>
                    <a:lnTo>
                      <a:pt x="0" y="1563"/>
                    </a:lnTo>
                    <a:lnTo>
                      <a:pt x="0" y="2287"/>
                    </a:lnTo>
                    <a:lnTo>
                      <a:pt x="853" y="2287"/>
                    </a:lnTo>
                    <a:cubicBezTo>
                      <a:pt x="870" y="2335"/>
                      <a:pt x="891" y="2381"/>
                      <a:pt x="912" y="2426"/>
                    </a:cubicBezTo>
                    <a:lnTo>
                      <a:pt x="310" y="3032"/>
                    </a:lnTo>
                    <a:lnTo>
                      <a:pt x="818" y="3543"/>
                    </a:lnTo>
                    <a:lnTo>
                      <a:pt x="1424" y="2938"/>
                    </a:lnTo>
                    <a:cubicBezTo>
                      <a:pt x="1469" y="2962"/>
                      <a:pt x="1514" y="2979"/>
                      <a:pt x="1563" y="2997"/>
                    </a:cubicBezTo>
                    <a:lnTo>
                      <a:pt x="1563" y="3850"/>
                    </a:lnTo>
                    <a:lnTo>
                      <a:pt x="2287" y="3850"/>
                    </a:lnTo>
                    <a:lnTo>
                      <a:pt x="2287" y="2997"/>
                    </a:lnTo>
                    <a:cubicBezTo>
                      <a:pt x="2336" y="2979"/>
                      <a:pt x="2384" y="2962"/>
                      <a:pt x="2429" y="2938"/>
                    </a:cubicBezTo>
                    <a:lnTo>
                      <a:pt x="3032" y="3543"/>
                    </a:lnTo>
                    <a:lnTo>
                      <a:pt x="3543" y="3032"/>
                    </a:lnTo>
                    <a:lnTo>
                      <a:pt x="2937" y="2426"/>
                    </a:lnTo>
                    <a:cubicBezTo>
                      <a:pt x="2962" y="2381"/>
                      <a:pt x="2983" y="2335"/>
                      <a:pt x="2997" y="2287"/>
                    </a:cubicBezTo>
                    <a:lnTo>
                      <a:pt x="3853" y="2287"/>
                    </a:lnTo>
                    <a:lnTo>
                      <a:pt x="3853" y="1563"/>
                    </a:lnTo>
                    <a:lnTo>
                      <a:pt x="2997" y="1563"/>
                    </a:lnTo>
                    <a:cubicBezTo>
                      <a:pt x="2983" y="1514"/>
                      <a:pt x="2962" y="1469"/>
                      <a:pt x="2937" y="1424"/>
                    </a:cubicBezTo>
                    <a:lnTo>
                      <a:pt x="3543" y="819"/>
                    </a:lnTo>
                    <a:lnTo>
                      <a:pt x="3032" y="306"/>
                    </a:lnTo>
                    <a:lnTo>
                      <a:pt x="2429" y="912"/>
                    </a:lnTo>
                    <a:cubicBezTo>
                      <a:pt x="2384" y="888"/>
                      <a:pt x="2336" y="870"/>
                      <a:pt x="2287" y="853"/>
                    </a:cubicBezTo>
                    <a:lnTo>
                      <a:pt x="2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47"/>
              <p:cNvSpPr/>
              <p:nvPr/>
            </p:nvSpPr>
            <p:spPr>
              <a:xfrm>
                <a:off x="5116727" y="2536313"/>
                <a:ext cx="11068" cy="10310"/>
              </a:xfrm>
              <a:custGeom>
                <a:rect b="b" l="l" r="r" t="t"/>
                <a:pathLst>
                  <a:path extrusionOk="0" h="721" w="774">
                    <a:moveTo>
                      <a:pt x="1" y="0"/>
                    </a:moveTo>
                    <a:lnTo>
                      <a:pt x="1" y="720"/>
                    </a:lnTo>
                    <a:lnTo>
                      <a:pt x="773" y="720"/>
                    </a:lnTo>
                    <a:lnTo>
                      <a:pt x="7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47"/>
              <p:cNvSpPr/>
              <p:nvPr/>
            </p:nvSpPr>
            <p:spPr>
              <a:xfrm>
                <a:off x="5116727" y="2382064"/>
                <a:ext cx="11068" cy="10325"/>
              </a:xfrm>
              <a:custGeom>
                <a:rect b="b" l="l" r="r" t="t"/>
                <a:pathLst>
                  <a:path extrusionOk="0" h="722" w="774">
                    <a:moveTo>
                      <a:pt x="1" y="1"/>
                    </a:moveTo>
                    <a:lnTo>
                      <a:pt x="1" y="722"/>
                    </a:lnTo>
                    <a:lnTo>
                      <a:pt x="773" y="722"/>
                    </a:lnTo>
                    <a:lnTo>
                      <a:pt x="7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8"/>
          <p:cNvSpPr txBox="1"/>
          <p:nvPr>
            <p:ph idx="4294967295" type="ctrTitle"/>
          </p:nvPr>
        </p:nvSpPr>
        <p:spPr>
          <a:xfrm>
            <a:off x="1047900" y="477700"/>
            <a:ext cx="7048200" cy="7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MASK WEARING REQUIREMENTS</a:t>
            </a:r>
            <a:endParaRPr sz="3900"/>
          </a:p>
        </p:txBody>
      </p:sp>
      <p:grpSp>
        <p:nvGrpSpPr>
          <p:cNvPr id="362" name="Google Shape;362;p48"/>
          <p:cNvGrpSpPr/>
          <p:nvPr/>
        </p:nvGrpSpPr>
        <p:grpSpPr>
          <a:xfrm>
            <a:off x="1615648" y="1398025"/>
            <a:ext cx="5912702" cy="3295924"/>
            <a:chOff x="1615648" y="1398025"/>
            <a:chExt cx="5912702" cy="3295924"/>
          </a:xfrm>
        </p:grpSpPr>
        <p:pic>
          <p:nvPicPr>
            <p:cNvPr id="363" name="Google Shape;363;p4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15648" y="1398025"/>
              <a:ext cx="5912702" cy="32959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4" name="Google Shape;364;p48"/>
            <p:cNvSpPr/>
            <p:nvPr/>
          </p:nvSpPr>
          <p:spPr>
            <a:xfrm>
              <a:off x="6983725" y="1765425"/>
              <a:ext cx="355200" cy="1398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48"/>
            <p:cNvSpPr txBox="1"/>
            <p:nvPr/>
          </p:nvSpPr>
          <p:spPr>
            <a:xfrm>
              <a:off x="7173150" y="1929025"/>
              <a:ext cx="355200" cy="205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latin typeface="Anaheim"/>
                  <a:ea typeface="Anaheim"/>
                  <a:cs typeface="Anaheim"/>
                  <a:sym typeface="Anaheim"/>
                </a:rPr>
                <a:t>Yes</a:t>
              </a:r>
              <a:endParaRPr b="1"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366" name="Google Shape;366;p48"/>
            <p:cNvSpPr txBox="1"/>
            <p:nvPr/>
          </p:nvSpPr>
          <p:spPr>
            <a:xfrm>
              <a:off x="7173150" y="1814725"/>
              <a:ext cx="355200" cy="205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latin typeface="Anaheim"/>
                  <a:ea typeface="Anaheim"/>
                  <a:cs typeface="Anaheim"/>
                  <a:sym typeface="Anaheim"/>
                </a:rPr>
                <a:t>No</a:t>
              </a:r>
              <a:endParaRPr b="1"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9"/>
          <p:cNvSpPr/>
          <p:nvPr/>
        </p:nvSpPr>
        <p:spPr>
          <a:xfrm>
            <a:off x="8050925" y="4390125"/>
            <a:ext cx="25" cy="25"/>
          </a:xfrm>
          <a:custGeom>
            <a:rect b="b" l="l" r="r" t="t"/>
            <a:pathLst>
              <a:path extrusionOk="0" fill="none" h="1" w="1">
                <a:moveTo>
                  <a:pt x="0" y="0"/>
                </a:moveTo>
                <a:close/>
              </a:path>
            </a:pathLst>
          </a:custGeom>
          <a:noFill/>
          <a:ln cap="flat" cmpd="sng" w="975">
            <a:solidFill>
              <a:srgbClr val="E7CEBA"/>
            </a:solidFill>
            <a:prstDash val="solid"/>
            <a:miter lim="303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9"/>
          <p:cNvSpPr txBox="1"/>
          <p:nvPr>
            <p:ph idx="4294967295" type="ctrTitle"/>
          </p:nvPr>
        </p:nvSpPr>
        <p:spPr>
          <a:xfrm>
            <a:off x="1386050" y="467650"/>
            <a:ext cx="7048200" cy="16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FACTORS: MASK-WEARING</a:t>
            </a:r>
            <a:endParaRPr/>
          </a:p>
        </p:txBody>
      </p:sp>
      <p:sp>
        <p:nvSpPr>
          <p:cNvPr id="373" name="Google Shape;373;p49"/>
          <p:cNvSpPr/>
          <p:nvPr/>
        </p:nvSpPr>
        <p:spPr>
          <a:xfrm rot="10800000">
            <a:off x="8333378" y="39575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4" name="Google Shape;374;p49"/>
          <p:cNvGrpSpPr/>
          <p:nvPr/>
        </p:nvGrpSpPr>
        <p:grpSpPr>
          <a:xfrm>
            <a:off x="1005044" y="1604051"/>
            <a:ext cx="315327" cy="314978"/>
            <a:chOff x="5823294" y="2309751"/>
            <a:chExt cx="315327" cy="314978"/>
          </a:xfrm>
        </p:grpSpPr>
        <p:sp>
          <p:nvSpPr>
            <p:cNvPr id="375" name="Google Shape;375;p49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49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49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49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49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49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49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49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49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49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49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49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49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49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49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49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49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2" name="Google Shape;392;p49"/>
          <p:cNvSpPr txBox="1"/>
          <p:nvPr/>
        </p:nvSpPr>
        <p:spPr>
          <a:xfrm>
            <a:off x="1503135" y="1450125"/>
            <a:ext cx="19110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DATE &amp; GENDER</a:t>
            </a:r>
            <a:endParaRPr b="1" sz="18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grpSp>
        <p:nvGrpSpPr>
          <p:cNvPr id="393" name="Google Shape;393;p49"/>
          <p:cNvGrpSpPr/>
          <p:nvPr/>
        </p:nvGrpSpPr>
        <p:grpSpPr>
          <a:xfrm>
            <a:off x="3281783" y="1597812"/>
            <a:ext cx="255247" cy="327458"/>
            <a:chOff x="6974158" y="2789537"/>
            <a:chExt cx="255247" cy="327458"/>
          </a:xfrm>
        </p:grpSpPr>
        <p:sp>
          <p:nvSpPr>
            <p:cNvPr id="394" name="Google Shape;394;p49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49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49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49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49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49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" name="Google Shape;400;p49"/>
          <p:cNvGrpSpPr/>
          <p:nvPr/>
        </p:nvGrpSpPr>
        <p:grpSpPr>
          <a:xfrm>
            <a:off x="3609752" y="1379757"/>
            <a:ext cx="502776" cy="545010"/>
            <a:chOff x="7530697" y="2790299"/>
            <a:chExt cx="244291" cy="326314"/>
          </a:xfrm>
        </p:grpSpPr>
        <p:sp>
          <p:nvSpPr>
            <p:cNvPr id="401" name="Google Shape;401;p49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49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9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9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9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9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7" name="Google Shape;407;p49"/>
          <p:cNvSpPr txBox="1"/>
          <p:nvPr/>
        </p:nvSpPr>
        <p:spPr>
          <a:xfrm>
            <a:off x="6290344" y="1515850"/>
            <a:ext cx="6645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HDI</a:t>
            </a:r>
            <a:endParaRPr b="1" sz="18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grpSp>
        <p:nvGrpSpPr>
          <p:cNvPr id="408" name="Google Shape;408;p49"/>
          <p:cNvGrpSpPr/>
          <p:nvPr/>
        </p:nvGrpSpPr>
        <p:grpSpPr>
          <a:xfrm>
            <a:off x="7081129" y="1680161"/>
            <a:ext cx="383699" cy="327465"/>
            <a:chOff x="6000718" y="3070557"/>
            <a:chExt cx="587865" cy="517731"/>
          </a:xfrm>
        </p:grpSpPr>
        <p:sp>
          <p:nvSpPr>
            <p:cNvPr id="409" name="Google Shape;409;p49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49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49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9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9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9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49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9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9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9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9" name="Google Shape;419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000" y="1995975"/>
            <a:ext cx="3958632" cy="281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4150" y="2173125"/>
            <a:ext cx="4366873" cy="227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0"/>
          <p:cNvSpPr txBox="1"/>
          <p:nvPr>
            <p:ph idx="4294967295" type="ctrTitle"/>
          </p:nvPr>
        </p:nvSpPr>
        <p:spPr>
          <a:xfrm>
            <a:off x="864600" y="467650"/>
            <a:ext cx="8026800" cy="16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FACTORS: SOCIAL DISTANCING</a:t>
            </a:r>
            <a:endParaRPr/>
          </a:p>
        </p:txBody>
      </p:sp>
      <p:sp>
        <p:nvSpPr>
          <p:cNvPr id="426" name="Google Shape;426;p50"/>
          <p:cNvSpPr/>
          <p:nvPr/>
        </p:nvSpPr>
        <p:spPr>
          <a:xfrm rot="10800000">
            <a:off x="8333378" y="39575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7" name="Google Shape;427;p50"/>
          <p:cNvGrpSpPr/>
          <p:nvPr/>
        </p:nvGrpSpPr>
        <p:grpSpPr>
          <a:xfrm>
            <a:off x="5888272" y="2228020"/>
            <a:ext cx="315327" cy="314978"/>
            <a:chOff x="5823294" y="2309751"/>
            <a:chExt cx="315327" cy="314978"/>
          </a:xfrm>
        </p:grpSpPr>
        <p:sp>
          <p:nvSpPr>
            <p:cNvPr id="428" name="Google Shape;428;p50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50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50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50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50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50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50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50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50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50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50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50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50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50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50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50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50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CFE2F3"/>
            </a:solidFill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5" name="Google Shape;445;p50"/>
          <p:cNvSpPr txBox="1"/>
          <p:nvPr/>
        </p:nvSpPr>
        <p:spPr>
          <a:xfrm>
            <a:off x="636000" y="1507838"/>
            <a:ext cx="13491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 u="sng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GENDER</a:t>
            </a:r>
            <a:endParaRPr u="sng"/>
          </a:p>
        </p:txBody>
      </p:sp>
      <p:pic>
        <p:nvPicPr>
          <p:cNvPr id="446" name="Google Shape;44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0198" y="2113963"/>
            <a:ext cx="1849025" cy="1694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4500" y="2113975"/>
            <a:ext cx="1793075" cy="17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3975" y="2275074"/>
            <a:ext cx="1202950" cy="120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44200" y="2544300"/>
            <a:ext cx="664500" cy="6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5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856813" y="2387863"/>
            <a:ext cx="977375" cy="97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5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3818863" y="2729023"/>
            <a:ext cx="468900" cy="4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50"/>
          <p:cNvSpPr txBox="1"/>
          <p:nvPr/>
        </p:nvSpPr>
        <p:spPr>
          <a:xfrm>
            <a:off x="2859550" y="1507838"/>
            <a:ext cx="13491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 u="sng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AGE</a:t>
            </a:r>
            <a:endParaRPr u="sng"/>
          </a:p>
        </p:txBody>
      </p:sp>
      <p:sp>
        <p:nvSpPr>
          <p:cNvPr id="453" name="Google Shape;453;p50"/>
          <p:cNvSpPr txBox="1"/>
          <p:nvPr/>
        </p:nvSpPr>
        <p:spPr>
          <a:xfrm>
            <a:off x="4854500" y="1507838"/>
            <a:ext cx="13491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 u="sng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DATE</a:t>
            </a:r>
            <a:endParaRPr u="sng"/>
          </a:p>
        </p:txBody>
      </p:sp>
      <p:sp>
        <p:nvSpPr>
          <p:cNvPr id="454" name="Google Shape;454;p50"/>
          <p:cNvSpPr txBox="1"/>
          <p:nvPr/>
        </p:nvSpPr>
        <p:spPr>
          <a:xfrm>
            <a:off x="7230450" y="1507838"/>
            <a:ext cx="13491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 u="sng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HDI</a:t>
            </a:r>
            <a:endParaRPr u="sng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VID-19 by Slidesgo">
  <a:themeElements>
    <a:clrScheme name="Simple Light">
      <a:dk1>
        <a:srgbClr val="FFFFFF"/>
      </a:dk1>
      <a:lt1>
        <a:srgbClr val="00151F"/>
      </a:lt1>
      <a:dk2>
        <a:srgbClr val="00287F"/>
      </a:dk2>
      <a:lt2>
        <a:srgbClr val="00C5FF"/>
      </a:lt2>
      <a:accent1>
        <a:srgbClr val="6CF6EA"/>
      </a:accent1>
      <a:accent2>
        <a:srgbClr val="FFFFFF"/>
      </a:accent2>
      <a:accent3>
        <a:srgbClr val="00151F"/>
      </a:accent3>
      <a:accent4>
        <a:srgbClr val="00287F"/>
      </a:accent4>
      <a:accent5>
        <a:srgbClr val="00C5FF"/>
      </a:accent5>
      <a:accent6>
        <a:srgbClr val="6CF6E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